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 id="2147483648" r:id="rId5"/>
    <p:sldMasterId id="2147483914" r:id="rId6"/>
    <p:sldMasterId id="2147483906" r:id="rId7"/>
    <p:sldMasterId id="2147483666" r:id="rId8"/>
    <p:sldMasterId id="2147483785" r:id="rId9"/>
    <p:sldMasterId id="2147483851" r:id="rId10"/>
  </p:sldMasterIdLst>
  <p:notesMasterIdLst>
    <p:notesMasterId r:id="rId27"/>
  </p:notesMasterIdLst>
  <p:handoutMasterIdLst>
    <p:handoutMasterId r:id="rId28"/>
  </p:handoutMasterIdLst>
  <p:sldIdLst>
    <p:sldId id="307" r:id="rId11"/>
    <p:sldId id="360" r:id="rId12"/>
    <p:sldId id="343" r:id="rId13"/>
    <p:sldId id="355" r:id="rId14"/>
    <p:sldId id="358" r:id="rId15"/>
    <p:sldId id="359" r:id="rId16"/>
    <p:sldId id="346" r:id="rId17"/>
    <p:sldId id="347" r:id="rId18"/>
    <p:sldId id="353" r:id="rId19"/>
    <p:sldId id="352" r:id="rId20"/>
    <p:sldId id="348" r:id="rId21"/>
    <p:sldId id="350" r:id="rId22"/>
    <p:sldId id="349" r:id="rId23"/>
    <p:sldId id="354" r:id="rId24"/>
    <p:sldId id="305" r:id="rId25"/>
    <p:sldId id="340" r:id="rId2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2799">
          <p15:clr>
            <a:srgbClr val="A4A3A4"/>
          </p15:clr>
        </p15:guide>
        <p15:guide id="3" pos="295">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B3B3B3"/>
    <a:srgbClr val="999999"/>
    <a:srgbClr val="CCCCCC"/>
    <a:srgbClr val="961334"/>
    <a:srgbClr val="6C6F70"/>
    <a:srgbClr val="597AB5"/>
    <a:srgbClr val="EE7B00"/>
    <a:srgbClr val="CFCAC7"/>
    <a:srgbClr val="42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2" autoAdjust="0"/>
  </p:normalViewPr>
  <p:slideViewPr>
    <p:cSldViewPr>
      <p:cViewPr varScale="1">
        <p:scale>
          <a:sx n="115" d="100"/>
          <a:sy n="115" d="100"/>
        </p:scale>
        <p:origin x="542" y="72"/>
      </p:cViewPr>
      <p:guideLst>
        <p:guide orient="horz" pos="1620"/>
        <p:guide orient="horz" pos="2799"/>
        <p:guide pos="2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2626" y="-96"/>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129DFB0-39C6-46CB-9010-D1344F0671B7}" type="datetimeFigureOut">
              <a:rPr lang="en-AU" smtClean="0"/>
              <a:t>20/08/2018</a:t>
            </a:fld>
            <a:endParaRPr lang="en-AU"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9FB7B34-2489-470D-9977-AB970587CF6F}" type="slidenum">
              <a:rPr lang="en-AU" smtClean="0"/>
              <a:t>‹#›</a:t>
            </a:fld>
            <a:endParaRPr lang="en-AU"/>
          </a:p>
        </p:txBody>
      </p:sp>
    </p:spTree>
    <p:extLst>
      <p:ext uri="{BB962C8B-B14F-4D97-AF65-F5344CB8AC3E}">
        <p14:creationId xmlns:p14="http://schemas.microsoft.com/office/powerpoint/2010/main" val="30251147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A2E0E3A-835C-4E89-B822-40FBD8892F99}" type="datetimeFigureOut">
              <a:rPr lang="en-AU" smtClean="0"/>
              <a:t>20/08/2018</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9C4D8CE-9714-47DA-9CA1-FFF496958A6C}" type="slidenum">
              <a:rPr lang="en-AU" smtClean="0"/>
              <a:t>‹#›</a:t>
            </a:fld>
            <a:endParaRPr lang="en-AU"/>
          </a:p>
        </p:txBody>
      </p:sp>
    </p:spTree>
    <p:extLst>
      <p:ext uri="{BB962C8B-B14F-4D97-AF65-F5344CB8AC3E}">
        <p14:creationId xmlns:p14="http://schemas.microsoft.com/office/powerpoint/2010/main" val="12176114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gi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3"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8224" y="4191931"/>
            <a:ext cx="2016224" cy="324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bwMode="black">
          <a:xfrm>
            <a:off x="5677306" y="4617508"/>
            <a:ext cx="285318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srgbClr val="00338D"/>
                </a:solidFill>
                <a:cs typeface="Arial" pitchFamily="34" charset="0"/>
              </a:rPr>
              <a:t> www.jacobs.com | worldwide</a:t>
            </a:r>
          </a:p>
        </p:txBody>
      </p:sp>
      <p:sp>
        <p:nvSpPr>
          <p:cNvPr id="6" name="Rectangle 5"/>
          <p:cNvSpPr/>
          <p:nvPr userDrawn="1"/>
        </p:nvSpPr>
        <p:spPr bwMode="black">
          <a:xfrm>
            <a:off x="0" y="2086978"/>
            <a:ext cx="9144000" cy="97082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sp>
        <p:nvSpPr>
          <p:cNvPr id="8" name="Picture Placeholder 4"/>
          <p:cNvSpPr>
            <a:spLocks noGrp="1"/>
          </p:cNvSpPr>
          <p:nvPr>
            <p:ph type="pic" sz="quarter" idx="11" hasCustomPrompt="1"/>
          </p:nvPr>
        </p:nvSpPr>
        <p:spPr>
          <a:xfrm>
            <a:off x="5982364" y="2086978"/>
            <a:ext cx="3163644" cy="970826"/>
          </a:xfrm>
          <a:prstGeom prst="rect">
            <a:avLst/>
          </a:prstGeom>
          <a:solidFill>
            <a:schemeClr val="bg1"/>
          </a:solidFill>
        </p:spPr>
        <p:txBody>
          <a:bodyPr anchor="t" anchorCtr="1"/>
          <a:lstStyle>
            <a:lvl1pPr marL="0" indent="0" algn="ctr">
              <a:buFontTx/>
              <a:buNone/>
              <a:defRPr sz="1200" baseline="0"/>
            </a:lvl1pPr>
          </a:lstStyle>
          <a:p>
            <a:r>
              <a:rPr lang="en-AU" dirty="0"/>
              <a:t>Click icon to add picture or delete if not required.</a:t>
            </a:r>
          </a:p>
        </p:txBody>
      </p:sp>
      <p:sp>
        <p:nvSpPr>
          <p:cNvPr id="9" name="Title 1"/>
          <p:cNvSpPr>
            <a:spLocks noGrp="1"/>
          </p:cNvSpPr>
          <p:nvPr>
            <p:ph type="ctrTitle"/>
          </p:nvPr>
        </p:nvSpPr>
        <p:spPr bwMode="black">
          <a:xfrm>
            <a:off x="323528" y="2178284"/>
            <a:ext cx="5353777" cy="432048"/>
          </a:xfrm>
          <a:prstGeom prst="rect">
            <a:avLst/>
          </a:prstGeom>
          <a:solidFill>
            <a:srgbClr val="00338D"/>
          </a:solidFill>
        </p:spPr>
        <p:txBody>
          <a:bodyPr lIns="0" tIns="0" rIns="0" bIns="0" anchor="b">
            <a:normAutofit/>
          </a:bodyPr>
          <a:lstStyle>
            <a:lvl1pPr algn="l">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0" name="Subtitle 2"/>
          <p:cNvSpPr>
            <a:spLocks noGrp="1"/>
          </p:cNvSpPr>
          <p:nvPr>
            <p:ph type="subTitle" idx="1"/>
          </p:nvPr>
        </p:nvSpPr>
        <p:spPr bwMode="gray">
          <a:xfrm>
            <a:off x="324352" y="2619521"/>
            <a:ext cx="5352789" cy="216024"/>
          </a:xfrm>
          <a:prstGeom prst="rect">
            <a:avLst/>
          </a:prstGeom>
        </p:spPr>
        <p:txBody>
          <a:bodyPr lIns="0" tIns="0" rIns="0" bIns="0" anchor="ctr"/>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11" name="Text Placeholder 10"/>
          <p:cNvSpPr>
            <a:spLocks noGrp="1"/>
          </p:cNvSpPr>
          <p:nvPr>
            <p:ph type="body" sz="quarter" idx="12" hasCustomPrompt="1"/>
          </p:nvPr>
        </p:nvSpPr>
        <p:spPr>
          <a:xfrm>
            <a:off x="324351" y="3165816"/>
            <a:ext cx="5352954" cy="325040"/>
          </a:xfrm>
          <a:prstGeom prst="rect">
            <a:avLst/>
          </a:prstGeom>
        </p:spPr>
        <p:txBody>
          <a:bodyPr lIns="18000" tIns="0" rIns="0" bIns="0" anchor="ctr"/>
          <a:lstStyle>
            <a:lvl1pPr marL="0" indent="0">
              <a:buNone/>
              <a:defRPr sz="1050" baseline="0">
                <a:solidFill>
                  <a:srgbClr val="00338D"/>
                </a:solidFill>
              </a:defRPr>
            </a:lvl1pPr>
          </a:lstStyle>
          <a:p>
            <a:pPr lvl="0"/>
            <a:r>
              <a:rPr lang="en-US" dirty="0"/>
              <a:t>Insert date</a:t>
            </a:r>
            <a:endParaRPr lang="en-AU" dirty="0"/>
          </a:p>
        </p:txBody>
      </p:sp>
      <p:pic>
        <p:nvPicPr>
          <p:cNvPr id="12" name="SKMJACOBS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5310" y="4191930"/>
            <a:ext cx="2679138" cy="324035"/>
          </a:xfrm>
          <a:prstGeom prst="rect">
            <a:avLst/>
          </a:prstGeom>
        </p:spPr>
      </p:pic>
      <p:pic>
        <p:nvPicPr>
          <p:cNvPr id="1026" name="Picture 2" descr="T:\Chris\SKMJACOBS\24 Oct 2014\PowerPoint 16 by 9 Default 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2590"/>
            <a:ext cx="9144001" cy="20843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28207" y="4172686"/>
            <a:ext cx="3002280" cy="271272"/>
          </a:xfrm>
          <a:prstGeom prst="rect">
            <a:avLst/>
          </a:prstGeom>
        </p:spPr>
      </p:pic>
      <p:pic>
        <p:nvPicPr>
          <p:cNvPr id="14" name="Picture 13" descr="JACOBSMATASISLOGO" hidden="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5911" y="4229454"/>
            <a:ext cx="3084576" cy="286512"/>
          </a:xfrm>
          <a:prstGeom prst="rect">
            <a:avLst/>
          </a:prstGeom>
        </p:spPr>
      </p:pic>
      <p:pic>
        <p:nvPicPr>
          <p:cNvPr id="15" name="Picture 14" descr="JACOBSZATELOGO" hidden="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27329" y="4206937"/>
            <a:ext cx="3316224" cy="292608"/>
          </a:xfrm>
          <a:prstGeom prst="rect">
            <a:avLst/>
          </a:prstGeom>
        </p:spPr>
      </p:pic>
      <p:pic>
        <p:nvPicPr>
          <p:cNvPr id="16" name="Picture 15" descr="JFSLLOGO" hidden="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17383" y="4218633"/>
            <a:ext cx="1213104" cy="283464"/>
          </a:xfrm>
          <a:prstGeom prst="rect">
            <a:avLst/>
          </a:prstGeom>
        </p:spPr>
      </p:pic>
    </p:spTree>
    <p:extLst>
      <p:ext uri="{BB962C8B-B14F-4D97-AF65-F5344CB8AC3E}">
        <p14:creationId xmlns:p14="http://schemas.microsoft.com/office/powerpoint/2010/main" val="204904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915566"/>
            <a:ext cx="4040188"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1" y="1455773"/>
            <a:ext cx="4041208"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7" y="915566"/>
            <a:ext cx="4041775"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1455773"/>
            <a:ext cx="4042795"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842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60479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75051" y="1009518"/>
            <a:ext cx="5111750" cy="33948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457201" y="1009518"/>
            <a:ext cx="3008313" cy="3394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05829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789552"/>
            <a:ext cx="5410944" cy="3664389"/>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6156177" y="789750"/>
            <a:ext cx="2520280" cy="367221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4200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336930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457200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2463738"/>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4299942"/>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476251" y="2459810"/>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4932145" y="2463738"/>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476251" y="4296014"/>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4932145" y="4299942"/>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99713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968524"/>
            <a:ext cx="9144000" cy="3438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113433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25087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802061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0996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sp>
        <p:nvSpPr>
          <p:cNvPr id="9" name="Rectangle 8"/>
          <p:cNvSpPr/>
          <p:nvPr userDrawn="1"/>
        </p:nvSpPr>
        <p:spPr bwMode="black">
          <a:xfrm>
            <a:off x="0" y="0"/>
            <a:ext cx="9144000" cy="51435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solidFill>
                <a:prstClr val="white"/>
              </a:solidFill>
            </a:endParaRPr>
          </a:p>
        </p:txBody>
      </p:sp>
      <p:pic>
        <p:nvPicPr>
          <p:cNvPr id="5" name="JACOBS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88224" y="4191930"/>
            <a:ext cx="2016224" cy="324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bwMode="white">
          <a:xfrm>
            <a:off x="5679112" y="4617508"/>
            <a:ext cx="2853181"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sp>
        <p:nvSpPr>
          <p:cNvPr id="8" name="Title 1"/>
          <p:cNvSpPr>
            <a:spLocks noGrp="1"/>
          </p:cNvSpPr>
          <p:nvPr>
            <p:ph type="ctrTitle"/>
          </p:nvPr>
        </p:nvSpPr>
        <p:spPr bwMode="white">
          <a:xfrm>
            <a:off x="546376" y="951570"/>
            <a:ext cx="7200000" cy="972108"/>
          </a:xfrm>
          <a:prstGeom prst="rect">
            <a:avLst/>
          </a:prstGeom>
        </p:spPr>
        <p:txBody>
          <a:bodyPr lIns="0" tIns="0" rIns="0" bIns="0" anchor="b"/>
          <a:lstStyle>
            <a:lvl1pPr algn="l">
              <a:defRPr sz="24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11" name="Subtitle 2"/>
          <p:cNvSpPr>
            <a:spLocks noGrp="1"/>
          </p:cNvSpPr>
          <p:nvPr>
            <p:ph type="subTitle" idx="1"/>
          </p:nvPr>
        </p:nvSpPr>
        <p:spPr bwMode="gray">
          <a:xfrm>
            <a:off x="547200" y="1977684"/>
            <a:ext cx="7200000" cy="594066"/>
          </a:xfrm>
          <a:prstGeom prst="rect">
            <a:avLst/>
          </a:prstGeom>
        </p:spPr>
        <p:txBody>
          <a:bodyPr lIns="18000" tIns="0" rIns="0" bIns="0" anchor="t"/>
          <a:lstStyle>
            <a:lvl1pPr marL="0" indent="0" algn="l">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7"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162945" y="4157341"/>
            <a:ext cx="3395058" cy="358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0007" y="4218311"/>
            <a:ext cx="3002286" cy="271273"/>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47711" y="4229453"/>
            <a:ext cx="3084582" cy="286513"/>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16343" y="4207656"/>
            <a:ext cx="3315950" cy="292584"/>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6139" y="4210691"/>
            <a:ext cx="1216154" cy="286513"/>
          </a:xfrm>
          <a:prstGeom prst="rect">
            <a:avLst/>
          </a:prstGeom>
        </p:spPr>
      </p:pic>
      <p:sp>
        <p:nvSpPr>
          <p:cNvPr id="17" name="Rectangle 16"/>
          <p:cNvSpPr/>
          <p:nvPr userDrawn="1"/>
        </p:nvSpPr>
        <p:spPr>
          <a:xfrm>
            <a:off x="553918" y="4662091"/>
            <a:ext cx="605935" cy="115416"/>
          </a:xfrm>
          <a:prstGeom prst="rect">
            <a:avLst/>
          </a:prstGeom>
        </p:spPr>
        <p:txBody>
          <a:bodyPr wrap="none" lIns="0" tIns="0" rIns="0" bIns="0" anchor="b">
            <a:spAutoFit/>
          </a:bodyPr>
          <a:lstStyle/>
          <a:p>
            <a:pPr algn="l"/>
            <a:fld id="{C3A37E12-0F4F-497E-9683-4E31336C494A}" type="datetime4">
              <a:rPr lang="en-US" sz="750" smtClean="0">
                <a:solidFill>
                  <a:schemeClr val="bg1"/>
                </a:solidFill>
                <a:latin typeface="Arial" panose="020B0604020202020204" pitchFamily="34" charset="0"/>
                <a:cs typeface="Arial" panose="020B0604020202020204" pitchFamily="34" charset="0"/>
              </a:rPr>
              <a:t>August 20, 2018</a:t>
            </a:fld>
            <a:endParaRPr lang="en-AU" sz="750" dirty="0">
              <a:solidFill>
                <a:schemeClr val="bg1"/>
              </a:solidFill>
              <a:latin typeface="Arial" panose="020B0604020202020204" pitchFamily="34" charset="0"/>
              <a:cs typeface="Arial" panose="020B0604020202020204" pitchFamily="34" charset="0"/>
            </a:endParaRPr>
          </a:p>
        </p:txBody>
      </p:sp>
      <p:sp>
        <p:nvSpPr>
          <p:cNvPr id="18" name="Rectangle 17"/>
          <p:cNvSpPr/>
          <p:nvPr userDrawn="1"/>
        </p:nvSpPr>
        <p:spPr>
          <a:xfrm>
            <a:off x="561566" y="4502092"/>
            <a:ext cx="912476"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526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93790"/>
            <a:ext cx="8227881" cy="4266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6908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3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4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55391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915566"/>
            <a:ext cx="4040188"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6181" y="1455773"/>
            <a:ext cx="4041208"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7" y="915566"/>
            <a:ext cx="4041775" cy="479822"/>
          </a:xfrm>
        </p:spPr>
        <p:txBody>
          <a:bodyPr anchor="t" anchorCtr="0">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4008" y="1455773"/>
            <a:ext cx="4042795" cy="2940560"/>
          </a:xfrm>
        </p:spPr>
        <p:txBody>
          <a:bodyPr>
            <a:no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a:p>
        </p:txBody>
      </p:sp>
      <p:sp>
        <p:nvSpPr>
          <p:cNvPr id="7" name="Footer Placeholder 6"/>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558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979323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Content Placeholder 2"/>
          <p:cNvSpPr>
            <a:spLocks noGrp="1"/>
          </p:cNvSpPr>
          <p:nvPr>
            <p:ph idx="1"/>
          </p:nvPr>
        </p:nvSpPr>
        <p:spPr>
          <a:xfrm>
            <a:off x="3575051" y="1009518"/>
            <a:ext cx="5111750" cy="3394800"/>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3"/>
          <p:cNvSpPr>
            <a:spLocks noGrp="1"/>
          </p:cNvSpPr>
          <p:nvPr>
            <p:ph type="body" sz="half" idx="2"/>
          </p:nvPr>
        </p:nvSpPr>
        <p:spPr>
          <a:xfrm>
            <a:off x="457201" y="1009518"/>
            <a:ext cx="3008313" cy="3394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AU"/>
          </a:p>
        </p:txBody>
      </p:sp>
    </p:spTree>
    <p:extLst>
      <p:ext uri="{BB962C8B-B14F-4D97-AF65-F5344CB8AC3E}">
        <p14:creationId xmlns:p14="http://schemas.microsoft.com/office/powerpoint/2010/main" val="1283765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5" name="Content Placeholder 2"/>
          <p:cNvSpPr>
            <a:spLocks noGrp="1"/>
          </p:cNvSpPr>
          <p:nvPr>
            <p:ph idx="1"/>
          </p:nvPr>
        </p:nvSpPr>
        <p:spPr>
          <a:xfrm>
            <a:off x="457200" y="789552"/>
            <a:ext cx="5410944" cy="3664389"/>
          </a:xfrm>
        </p:spPr>
        <p:txBody>
          <a:bodyPr/>
          <a:lstStyle>
            <a:lvl1pPr>
              <a:spcBef>
                <a:spcPts val="600"/>
              </a:spcBef>
              <a:spcAft>
                <a:spcPts val="0"/>
              </a:spcAft>
              <a:defRPr>
                <a:solidFill>
                  <a:schemeClr val="tx1"/>
                </a:solidFill>
              </a:defRPr>
            </a:lvl1pPr>
            <a:lvl2pPr>
              <a:spcBef>
                <a:spcPts val="600"/>
              </a:spcBef>
              <a:buClr>
                <a:srgbClr val="6C6F70"/>
              </a:buClr>
              <a:defRPr>
                <a:solidFill>
                  <a:schemeClr val="tx1"/>
                </a:solidFill>
              </a:defRPr>
            </a:lvl2pPr>
            <a:lvl3pPr>
              <a:spcBef>
                <a:spcPts val="600"/>
              </a:spcBef>
              <a:buClr>
                <a:srgbClr val="6C6F70"/>
              </a:buClr>
              <a:defRPr>
                <a:solidFill>
                  <a:schemeClr val="tx1"/>
                </a:solidFill>
              </a:defRPr>
            </a:lvl3pPr>
            <a:lvl4pPr>
              <a:spcBef>
                <a:spcPts val="600"/>
              </a:spcBef>
              <a:buClr>
                <a:srgbClr val="6C6F70"/>
              </a:buClr>
              <a:defRPr>
                <a:solidFill>
                  <a:schemeClr val="tx1"/>
                </a:solidFill>
              </a:defRPr>
            </a:lvl4pPr>
            <a:lvl5pPr>
              <a:spcBef>
                <a:spcPts val="600"/>
              </a:spcBef>
              <a:buClr>
                <a:srgbClr val="6C6F7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Picture Placeholder 2"/>
          <p:cNvSpPr>
            <a:spLocks noGrp="1"/>
          </p:cNvSpPr>
          <p:nvPr>
            <p:ph type="pic" sz="quarter" idx="14"/>
          </p:nvPr>
        </p:nvSpPr>
        <p:spPr>
          <a:xfrm>
            <a:off x="6156177" y="789750"/>
            <a:ext cx="2520280" cy="3672211"/>
          </a:xfrm>
        </p:spPr>
        <p:txBody>
          <a:bodyPr/>
          <a:lstStyle>
            <a:lvl1pPr marL="0" indent="0" algn="ctr">
              <a:buFontTx/>
              <a:buNone/>
              <a:defRPr/>
            </a:lvl1pPr>
          </a:lstStyle>
          <a:p>
            <a:r>
              <a:rPr lang="en-US" dirty="0"/>
              <a:t>Click icon to add picture</a:t>
            </a:r>
            <a:endParaRPr lang="en-AU" dirty="0"/>
          </a:p>
        </p:txBody>
      </p:sp>
      <p:sp>
        <p:nvSpPr>
          <p:cNvPr id="4" name="Footer Placeholder 3"/>
          <p:cNvSpPr>
            <a:spLocks noGrp="1"/>
          </p:cNvSpPr>
          <p:nvPr>
            <p:ph type="ftr" sz="quarter" idx="15"/>
          </p:nvPr>
        </p:nvSpPr>
        <p:spPr/>
        <p:txBody>
          <a:bodyPr/>
          <a:lstStyle/>
          <a:p>
            <a:endParaRPr lang="en-AU"/>
          </a:p>
        </p:txBody>
      </p:sp>
    </p:spTree>
    <p:extLst>
      <p:ext uri="{BB962C8B-B14F-4D97-AF65-F5344CB8AC3E}">
        <p14:creationId xmlns:p14="http://schemas.microsoft.com/office/powerpoint/2010/main" val="3444144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5" name="Picture Placeholder 2"/>
          <p:cNvSpPr>
            <a:spLocks noGrp="1"/>
          </p:cNvSpPr>
          <p:nvPr>
            <p:ph type="pic" idx="11"/>
          </p:nvPr>
        </p:nvSpPr>
        <p:spPr>
          <a:xfrm>
            <a:off x="0" y="968524"/>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6" name="Picture Placeholder 2"/>
          <p:cNvSpPr>
            <a:spLocks noGrp="1"/>
          </p:cNvSpPr>
          <p:nvPr>
            <p:ph type="pic" idx="12"/>
          </p:nvPr>
        </p:nvSpPr>
        <p:spPr>
          <a:xfrm>
            <a:off x="457200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7" name="Picture Placeholder 2"/>
          <p:cNvSpPr>
            <a:spLocks noGrp="1"/>
          </p:cNvSpPr>
          <p:nvPr>
            <p:ph type="pic" idx="13"/>
          </p:nvPr>
        </p:nvSpPr>
        <p:spPr>
          <a:xfrm>
            <a:off x="0" y="2687190"/>
            <a:ext cx="4572000" cy="1710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8" name="Footer Placeholder 7"/>
          <p:cNvSpPr>
            <a:spLocks noGrp="1"/>
          </p:cNvSpPr>
          <p:nvPr>
            <p:ph type="ftr" sz="quarter" idx="14"/>
          </p:nvPr>
        </p:nvSpPr>
        <p:spPr/>
        <p:txBody>
          <a:bodyPr/>
          <a:lstStyle/>
          <a:p>
            <a:endParaRPr lang="en-AU"/>
          </a:p>
        </p:txBody>
      </p:sp>
    </p:spTree>
    <p:extLst>
      <p:ext uri="{BB962C8B-B14F-4D97-AF65-F5344CB8AC3E}">
        <p14:creationId xmlns:p14="http://schemas.microsoft.com/office/powerpoint/2010/main" val="2949863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457200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5" name="Picture Placeholder 2"/>
          <p:cNvSpPr>
            <a:spLocks noGrp="1"/>
          </p:cNvSpPr>
          <p:nvPr>
            <p:ph type="pic" idx="11"/>
          </p:nvPr>
        </p:nvSpPr>
        <p:spPr>
          <a:xfrm>
            <a:off x="0" y="789552"/>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6" name="Picture Placeholder 2"/>
          <p:cNvSpPr>
            <a:spLocks noGrp="1"/>
          </p:cNvSpPr>
          <p:nvPr>
            <p:ph type="pic" idx="12"/>
          </p:nvPr>
        </p:nvSpPr>
        <p:spPr>
          <a:xfrm>
            <a:off x="457200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7" name="Picture Placeholder 2"/>
          <p:cNvSpPr>
            <a:spLocks noGrp="1"/>
          </p:cNvSpPr>
          <p:nvPr>
            <p:ph type="pic" idx="13"/>
          </p:nvPr>
        </p:nvSpPr>
        <p:spPr>
          <a:xfrm>
            <a:off x="0" y="2625756"/>
            <a:ext cx="4572000" cy="1674186"/>
          </a:xfrm>
          <a:prstGeom prst="rect">
            <a:avLst/>
          </a:prstGeom>
        </p:spPr>
        <p:txBody>
          <a:bodyPr/>
          <a:lstStyle>
            <a:lvl1pPr marL="0" indent="0" algn="ctr">
              <a:buNone/>
              <a:defRPr sz="18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8" name="Rectangle 7"/>
          <p:cNvSpPr/>
          <p:nvPr userDrawn="1"/>
        </p:nvSpPr>
        <p:spPr bwMode="black">
          <a:xfrm>
            <a:off x="0" y="2463738"/>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userDrawn="1"/>
        </p:nvSpPr>
        <p:spPr bwMode="black">
          <a:xfrm>
            <a:off x="0" y="4299942"/>
            <a:ext cx="9144000" cy="1620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0" name="Text Placeholder 11"/>
          <p:cNvSpPr>
            <a:spLocks noGrp="1"/>
          </p:cNvSpPr>
          <p:nvPr>
            <p:ph type="body" sz="quarter" idx="14"/>
          </p:nvPr>
        </p:nvSpPr>
        <p:spPr bwMode="white">
          <a:xfrm>
            <a:off x="476251" y="2459810"/>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1" name="Text Placeholder 11"/>
          <p:cNvSpPr>
            <a:spLocks noGrp="1"/>
          </p:cNvSpPr>
          <p:nvPr>
            <p:ph type="body" sz="quarter" idx="15"/>
          </p:nvPr>
        </p:nvSpPr>
        <p:spPr bwMode="white">
          <a:xfrm>
            <a:off x="4932145" y="2463738"/>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2" name="Text Placeholder 11"/>
          <p:cNvSpPr>
            <a:spLocks noGrp="1"/>
          </p:cNvSpPr>
          <p:nvPr>
            <p:ph type="body" sz="quarter" idx="16"/>
          </p:nvPr>
        </p:nvSpPr>
        <p:spPr bwMode="white">
          <a:xfrm>
            <a:off x="476251" y="4296014"/>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3" name="Text Placeholder 11"/>
          <p:cNvSpPr>
            <a:spLocks noGrp="1"/>
          </p:cNvSpPr>
          <p:nvPr>
            <p:ph type="body" sz="quarter" idx="17"/>
          </p:nvPr>
        </p:nvSpPr>
        <p:spPr bwMode="white">
          <a:xfrm>
            <a:off x="4932145" y="4299942"/>
            <a:ext cx="3870325" cy="161925"/>
          </a:xfrm>
          <a:prstGeom prst="rect">
            <a:avLst/>
          </a:prstGeom>
        </p:spPr>
        <p:txBody>
          <a:bodyPr lIns="0" tIns="0" rIns="0" bIns="0" anchor="ctr" anchorCtr="0"/>
          <a:lstStyle>
            <a:lvl1pPr marL="0" indent="0">
              <a:buFontTx/>
              <a:buNone/>
              <a:defRPr sz="675" baseline="0">
                <a:solidFill>
                  <a:schemeClr val="bg1"/>
                </a:solidFill>
                <a:latin typeface="Arial" pitchFamily="34" charset="0"/>
                <a:cs typeface="Arial" pitchFamily="34" charset="0"/>
              </a:defRPr>
            </a:lvl1pPr>
            <a:lvl2pPr marL="342900" indent="0">
              <a:buFontTx/>
              <a:buNone/>
              <a:defRPr sz="675" baseline="0">
                <a:solidFill>
                  <a:schemeClr val="bg1"/>
                </a:solidFill>
                <a:latin typeface="Arial" pitchFamily="34" charset="0"/>
                <a:cs typeface="Arial" pitchFamily="34" charset="0"/>
              </a:defRPr>
            </a:lvl2pPr>
            <a:lvl3pPr marL="685800" indent="0">
              <a:buFontTx/>
              <a:buNone/>
              <a:defRPr sz="675" baseline="0">
                <a:solidFill>
                  <a:schemeClr val="bg1"/>
                </a:solidFill>
                <a:latin typeface="Arial" pitchFamily="34" charset="0"/>
                <a:cs typeface="Arial" pitchFamily="34" charset="0"/>
              </a:defRPr>
            </a:lvl3pPr>
            <a:lvl4pPr marL="1028700" indent="0">
              <a:buFontTx/>
              <a:buNone/>
              <a:defRPr sz="675" baseline="0">
                <a:solidFill>
                  <a:schemeClr val="bg1"/>
                </a:solidFill>
                <a:latin typeface="Arial" pitchFamily="34" charset="0"/>
                <a:cs typeface="Arial" pitchFamily="34" charset="0"/>
              </a:defRPr>
            </a:lvl4pPr>
            <a:lvl5pPr marL="1371600" indent="0">
              <a:buFontTx/>
              <a:buNone/>
              <a:defRPr sz="675" baseline="0">
                <a:solidFill>
                  <a:schemeClr val="bg1"/>
                </a:solidFill>
                <a:latin typeface="Arial" pitchFamily="34" charset="0"/>
                <a:cs typeface="Arial" pitchFamily="34" charset="0"/>
              </a:defRPr>
            </a:lvl5pPr>
          </a:lstStyle>
          <a:p>
            <a:pPr lvl="0"/>
            <a:r>
              <a:rPr lang="en-US" dirty="0"/>
              <a:t>Click to edit Master text styles</a:t>
            </a:r>
            <a:endParaRPr lang="en-AU" dirty="0"/>
          </a:p>
        </p:txBody>
      </p:sp>
      <p:sp>
        <p:nvSpPr>
          <p:cNvPr id="14" name="Footer Placeholder 13"/>
          <p:cNvSpPr>
            <a:spLocks noGrp="1"/>
          </p:cNvSpPr>
          <p:nvPr>
            <p:ph type="ftr" sz="quarter" idx="18"/>
          </p:nvPr>
        </p:nvSpPr>
        <p:spPr/>
        <p:txBody>
          <a:bodyPr/>
          <a:lstStyle/>
          <a:p>
            <a:endParaRPr lang="en-AU"/>
          </a:p>
        </p:txBody>
      </p:sp>
    </p:spTree>
    <p:extLst>
      <p:ext uri="{BB962C8B-B14F-4D97-AF65-F5344CB8AC3E}">
        <p14:creationId xmlns:p14="http://schemas.microsoft.com/office/powerpoint/2010/main" val="1791783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9" name="Picture Placeholder 2"/>
          <p:cNvSpPr>
            <a:spLocks noGrp="1"/>
          </p:cNvSpPr>
          <p:nvPr>
            <p:ph type="pic" idx="11"/>
          </p:nvPr>
        </p:nvSpPr>
        <p:spPr>
          <a:xfrm>
            <a:off x="0" y="968524"/>
            <a:ext cx="9144000" cy="3438000"/>
          </a:xfrm>
          <a:prstGeom prst="rect">
            <a:avLst/>
          </a:prstGeom>
        </p:spPr>
        <p:txBody>
          <a:bodyPr/>
          <a:lstStyle>
            <a:lvl1pPr marL="0" indent="0" algn="ctr">
              <a:buNone/>
              <a:defRPr sz="24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Footer Placeholder 3"/>
          <p:cNvSpPr>
            <a:spLocks noGrp="1"/>
          </p:cNvSpPr>
          <p:nvPr>
            <p:ph type="ftr" sz="quarter" idx="12"/>
          </p:nvPr>
        </p:nvSpPr>
        <p:spPr/>
        <p:txBody>
          <a:bodyPr/>
          <a:lstStyle/>
          <a:p>
            <a:endParaRPr lang="en-AU" dirty="0"/>
          </a:p>
        </p:txBody>
      </p:sp>
    </p:spTree>
    <p:extLst>
      <p:ext uri="{BB962C8B-B14F-4D97-AF65-F5344CB8AC3E}">
        <p14:creationId xmlns:p14="http://schemas.microsoft.com/office/powerpoint/2010/main" val="3061662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tx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2294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3" name="Rectangle 2"/>
          <p:cNvSpPr/>
          <p:nvPr userDrawn="1"/>
        </p:nvSpPr>
        <p:spPr bwMode="black">
          <a:xfrm>
            <a:off x="0" y="3597864"/>
            <a:ext cx="9144000" cy="154563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4" name="Picture Placeholder 4"/>
          <p:cNvSpPr>
            <a:spLocks noGrp="1"/>
          </p:cNvSpPr>
          <p:nvPr>
            <p:ph type="pic" sz="quarter" idx="10" hasCustomPrompt="1"/>
          </p:nvPr>
        </p:nvSpPr>
        <p:spPr>
          <a:xfrm>
            <a:off x="0" y="-205"/>
            <a:ext cx="9144000" cy="3598069"/>
          </a:xfrm>
          <a:prstGeom prst="rect">
            <a:avLst/>
          </a:prstGeom>
        </p:spPr>
        <p:txBody>
          <a:bodyPr anchor="t" anchorCtr="1"/>
          <a:lstStyle>
            <a:lvl1pPr marL="0" indent="0" algn="ctr">
              <a:buFontTx/>
              <a:buNone/>
              <a:defRPr/>
            </a:lvl1pPr>
          </a:lstStyle>
          <a:p>
            <a:r>
              <a:rPr lang="en-AU" dirty="0"/>
              <a:t>Click icon to add picture. For image options refer to the PowerPoint guidelines on JacobsConnect.</a:t>
            </a:r>
          </a:p>
        </p:txBody>
      </p:sp>
      <p:sp>
        <p:nvSpPr>
          <p:cNvPr id="5" name="Title 1"/>
          <p:cNvSpPr>
            <a:spLocks noGrp="1"/>
          </p:cNvSpPr>
          <p:nvPr>
            <p:ph type="ctrTitle"/>
          </p:nvPr>
        </p:nvSpPr>
        <p:spPr bwMode="white">
          <a:xfrm>
            <a:off x="546376" y="3759883"/>
            <a:ext cx="7772400" cy="324035"/>
          </a:xfrm>
          <a:prstGeom prst="rect">
            <a:avLst/>
          </a:prstGeom>
        </p:spPr>
        <p:txBody>
          <a:bodyPr lIns="0" tIns="0" rIns="0" bIns="0"/>
          <a:lstStyle>
            <a:lvl1pPr algn="r">
              <a:defRPr sz="18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6" name="Subtitle 2"/>
          <p:cNvSpPr>
            <a:spLocks noGrp="1"/>
          </p:cNvSpPr>
          <p:nvPr>
            <p:ph type="subTitle" idx="1"/>
          </p:nvPr>
        </p:nvSpPr>
        <p:spPr bwMode="gray">
          <a:xfrm>
            <a:off x="547464" y="4083918"/>
            <a:ext cx="7768952" cy="216024"/>
          </a:xfrm>
          <a:prstGeom prst="rect">
            <a:avLst/>
          </a:prstGeom>
        </p:spPr>
        <p:txBody>
          <a:bodyPr lIns="0" tIns="0" rIns="0" bIns="0"/>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pic>
        <p:nvPicPr>
          <p:cNvPr id="8"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67027" y="4624973"/>
            <a:ext cx="1370786" cy="204952"/>
          </a:xfrm>
          <a:prstGeom prst="rect">
            <a:avLst/>
          </a:prstGeom>
        </p:spPr>
      </p:pic>
      <p:pic>
        <p:nvPicPr>
          <p:cNvPr id="9"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40577" y="4595258"/>
            <a:ext cx="2297236" cy="2643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96944" y="4665694"/>
            <a:ext cx="2340869" cy="210312"/>
          </a:xfrm>
          <a:prstGeom prst="rect">
            <a:avLst/>
          </a:prstGeom>
        </p:spPr>
      </p:pic>
      <p:pic>
        <p:nvPicPr>
          <p:cNvPr id="11" name="Picture 10"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20147" y="4659598"/>
            <a:ext cx="2310389" cy="216408"/>
          </a:xfrm>
          <a:prstGeom prst="rect">
            <a:avLst/>
          </a:prstGeom>
        </p:spPr>
      </p:pic>
      <p:pic>
        <p:nvPicPr>
          <p:cNvPr id="12" name="Picture 11"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88575" y="4608942"/>
            <a:ext cx="2249238" cy="195056"/>
          </a:xfrm>
          <a:prstGeom prst="rect">
            <a:avLst/>
          </a:prstGeom>
        </p:spPr>
      </p:pic>
      <p:pic>
        <p:nvPicPr>
          <p:cNvPr id="13" name="Picture 12"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53891" y="4622661"/>
            <a:ext cx="883922" cy="207264"/>
          </a:xfrm>
          <a:prstGeom prst="rect">
            <a:avLst/>
          </a:prstGeom>
        </p:spPr>
      </p:pic>
      <p:sp>
        <p:nvSpPr>
          <p:cNvPr id="14" name="Text Placeholder 10"/>
          <p:cNvSpPr>
            <a:spLocks noGrp="1"/>
          </p:cNvSpPr>
          <p:nvPr>
            <p:ph type="body" sz="quarter" idx="12" hasCustomPrompt="1"/>
          </p:nvPr>
        </p:nvSpPr>
        <p:spPr>
          <a:xfrm>
            <a:off x="2963462" y="4299942"/>
            <a:ext cx="5352954" cy="216024"/>
          </a:xfrm>
          <a:prstGeom prst="rect">
            <a:avLst/>
          </a:prstGeom>
        </p:spPr>
        <p:txBody>
          <a:bodyPr lIns="18000" tIns="0" rIns="0" bIns="0" anchor="ctr"/>
          <a:lstStyle>
            <a:lvl1pPr marL="0" indent="0" algn="r">
              <a:buNone/>
              <a:defRPr sz="1050" baseline="0">
                <a:solidFill>
                  <a:schemeClr val="bg1"/>
                </a:solidFill>
              </a:defRPr>
            </a:lvl1pPr>
          </a:lstStyle>
          <a:p>
            <a:pPr lvl="0"/>
            <a:r>
              <a:rPr lang="en-US" dirty="0"/>
              <a:t>Insert date</a:t>
            </a:r>
            <a:endParaRPr lang="en-AU" dirty="0"/>
          </a:p>
        </p:txBody>
      </p:sp>
    </p:spTree>
    <p:extLst>
      <p:ext uri="{BB962C8B-B14F-4D97-AF65-F5344CB8AC3E}">
        <p14:creationId xmlns:p14="http://schemas.microsoft.com/office/powerpoint/2010/main" val="1076464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1"/>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467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2"/>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47032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3"/>
          </a:solidFill>
        </p:spPr>
        <p:txBody>
          <a:bodyPr anchor="ctr"/>
          <a:lstStyle>
            <a:lvl1pPr>
              <a:defRPr sz="2800" b="1">
                <a:solidFill>
                  <a:schemeClr val="tx1">
                    <a:lumMod val="85000"/>
                    <a:lumOff val="15000"/>
                  </a:schemeClr>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28461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4"/>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20439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5"/>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8480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p:cNvSpPr/>
          <p:nvPr userDrawn="1"/>
        </p:nvSpPr>
        <p:spPr>
          <a:xfrm>
            <a:off x="-6927" y="3060000"/>
            <a:ext cx="9144000" cy="208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0" y="2086979"/>
            <a:ext cx="6012160" cy="970826"/>
          </a:xfrm>
          <a:prstGeom prst="rect">
            <a:avLst/>
          </a:prstGeom>
          <a:solidFill>
            <a:schemeClr val="accent6"/>
          </a:solidFill>
        </p:spPr>
        <p:txBody>
          <a:bodyPr anchor="ctr"/>
          <a:lstStyle>
            <a:lvl1pPr>
              <a:defRPr sz="2800" b="1">
                <a:solidFill>
                  <a:schemeClr val="bg1"/>
                </a:solidFill>
              </a:defRPr>
            </a:lvl1pPr>
          </a:lstStyle>
          <a:p>
            <a:r>
              <a:rPr lang="en-US" dirty="0"/>
              <a:t>Click to edit Master title style</a:t>
            </a:r>
            <a:endParaRPr lang="en-AU" dirty="0"/>
          </a:p>
        </p:txBody>
      </p:sp>
      <p:sp>
        <p:nvSpPr>
          <p:cNvPr id="5" name="Rectangle 4"/>
          <p:cNvSpPr/>
          <p:nvPr userDrawn="1"/>
        </p:nvSpPr>
        <p:spPr>
          <a:xfrm>
            <a:off x="6012160" y="2088000"/>
            <a:ext cx="3131840" cy="9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3574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Picture Placeholder 2"/>
          <p:cNvSpPr>
            <a:spLocks noGrp="1"/>
          </p:cNvSpPr>
          <p:nvPr>
            <p:ph type="pic" idx="1"/>
          </p:nvPr>
        </p:nvSpPr>
        <p:spPr>
          <a:xfrm>
            <a:off x="0" y="0"/>
            <a:ext cx="9144000" cy="5143500"/>
          </a:xfrm>
          <a:prstGeom prst="rect">
            <a:avLst/>
          </a:prstGeom>
        </p:spPr>
        <p:txBody>
          <a:bodyPr/>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Tree>
    <p:extLst>
      <p:ext uri="{BB962C8B-B14F-4D97-AF65-F5344CB8AC3E}">
        <p14:creationId xmlns:p14="http://schemas.microsoft.com/office/powerpoint/2010/main" val="3094651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6217" y="1141260"/>
            <a:ext cx="5637677" cy="2805303"/>
          </a:xfrm>
          <a:prstGeom prst="rect">
            <a:avLst/>
          </a:prstGeom>
        </p:spPr>
      </p:pic>
    </p:spTree>
    <p:extLst>
      <p:ext uri="{BB962C8B-B14F-4D97-AF65-F5344CB8AC3E}">
        <p14:creationId xmlns:p14="http://schemas.microsoft.com/office/powerpoint/2010/main" val="404994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4" name="TextBox 3"/>
          <p:cNvSpPr txBox="1"/>
          <p:nvPr userDrawn="1"/>
        </p:nvSpPr>
        <p:spPr>
          <a:xfrm>
            <a:off x="485546" y="1016737"/>
            <a:ext cx="8190910" cy="3452227"/>
          </a:xfrm>
          <a:prstGeom prst="rect">
            <a:avLst/>
          </a:prstGeom>
          <a:noFill/>
        </p:spPr>
        <p:txBody>
          <a:bodyPr wrap="square" lIns="0" tIns="0" rIns="0" bIns="0" rtlCol="0">
            <a:noAutofit/>
          </a:bodyPr>
          <a:lstStyle/>
          <a:p>
            <a:pPr lvl="0">
              <a:spcBef>
                <a:spcPts val="1200"/>
              </a:spcBef>
              <a:spcAft>
                <a:spcPts val="0"/>
              </a:spcAft>
            </a:pPr>
            <a:r>
              <a:rPr lang="en-AU" sz="1600" b="1" dirty="0">
                <a:solidFill>
                  <a:schemeClr val="tx1"/>
                </a:solidFill>
                <a:latin typeface="Arial" panose="020B0604020202020204" pitchFamily="34" charset="0"/>
                <a:cs typeface="Arial" panose="020B0604020202020204" pitchFamily="34" charset="0"/>
              </a:rPr>
              <a:t>Important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The material in this presentation has been prepared by Jacobs</a:t>
            </a:r>
            <a:r>
              <a:rPr lang="en-AU" sz="1600" baseline="30000" dirty="0">
                <a:solidFill>
                  <a:schemeClr val="tx1"/>
                </a:solidFill>
                <a:latin typeface="Arial" panose="020B0604020202020204" pitchFamily="34" charset="0"/>
                <a:cs typeface="Arial" panose="020B0604020202020204" pitchFamily="34" charset="0"/>
              </a:rPr>
              <a:t>®</a:t>
            </a:r>
            <a:r>
              <a:rPr lang="en-AU" sz="1600" dirty="0">
                <a:solidFill>
                  <a:schemeClr val="tx1"/>
                </a:solidFill>
                <a:latin typeface="Arial" panose="020B0604020202020204" pitchFamily="34" charset="0"/>
                <a:cs typeface="Arial" panose="020B0604020202020204" pitchFamily="34" charset="0"/>
              </a:rPr>
              <a:t>.</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Copyright and other intellectual property rights in this presentation vest exclusively with</a:t>
            </a:r>
            <a:r>
              <a:rPr lang="en-AU" sz="1600" baseline="0" dirty="0">
                <a:solidFill>
                  <a:schemeClr val="tx1"/>
                </a:solidFill>
                <a:latin typeface="Arial" panose="020B0604020202020204" pitchFamily="34" charset="0"/>
                <a:cs typeface="Arial" panose="020B0604020202020204" pitchFamily="34" charset="0"/>
              </a:rPr>
              <a:t> </a:t>
            </a:r>
            <a:r>
              <a:rPr lang="en-AU" sz="1600" dirty="0">
                <a:solidFill>
                  <a:schemeClr val="tx1"/>
                </a:solidFill>
                <a:latin typeface="Arial" panose="020B0604020202020204" pitchFamily="34" charset="0"/>
                <a:cs typeface="Arial" panose="020B0604020202020204" pitchFamily="34" charset="0"/>
              </a:rPr>
              <a:t>Jacobs. Apart from any use permitted under applicable copyright legislation, no part of this work may in any form or by any means (electronic, graphic, mechanical, photocopying, recording or otherwise) be reproduced, copied, stored in a retrieval system or transmitted without prior written permission.</a:t>
            </a:r>
          </a:p>
          <a:p>
            <a:pPr lvl="0">
              <a:spcBef>
                <a:spcPts val="1200"/>
              </a:spcBef>
              <a:spcAft>
                <a:spcPts val="0"/>
              </a:spcAft>
            </a:pPr>
            <a:r>
              <a:rPr lang="en-AU" sz="1600" dirty="0">
                <a:solidFill>
                  <a:schemeClr val="tx1"/>
                </a:solidFill>
                <a:latin typeface="Arial" panose="020B0604020202020204" pitchFamily="34" charset="0"/>
                <a:cs typeface="Arial" panose="020B0604020202020204" pitchFamily="34" charset="0"/>
              </a:rPr>
              <a:t>Jacobs is a trademark of Jacobs Engineering Group Inc.</a:t>
            </a:r>
          </a:p>
          <a:p>
            <a:pPr lvl="0">
              <a:spcBef>
                <a:spcPts val="1800"/>
              </a:spcBef>
              <a:spcAft>
                <a:spcPts val="0"/>
              </a:spcAft>
            </a:pPr>
            <a:r>
              <a:rPr lang="en-AU" sz="1600" dirty="0">
                <a:solidFill>
                  <a:schemeClr val="tx1"/>
                </a:solidFill>
                <a:latin typeface="Arial" panose="020B0604020202020204" pitchFamily="34" charset="0"/>
                <a:cs typeface="Arial" panose="020B0604020202020204" pitchFamily="34" charset="0"/>
              </a:rPr>
              <a:t>    Copyright </a:t>
            </a:r>
          </a:p>
          <a:p>
            <a:pPr lvl="0">
              <a:spcBef>
                <a:spcPts val="200"/>
              </a:spcBef>
              <a:spcAft>
                <a:spcPts val="0"/>
              </a:spcAft>
            </a:pPr>
            <a:fld id="{F6BA3311-23EB-4AA9-8443-088421AED02B}" type="datetime4">
              <a:rPr lang="en-US" sz="1600" smtClean="0">
                <a:solidFill>
                  <a:schemeClr val="tx1"/>
                </a:solidFill>
                <a:latin typeface="Arial" panose="020B0604020202020204" pitchFamily="34" charset="0"/>
                <a:cs typeface="Arial" panose="020B0604020202020204" pitchFamily="34" charset="0"/>
              </a:rPr>
              <a:t>August 20, 2018</a:t>
            </a:fld>
            <a:endParaRPr lang="en-US" sz="1600" dirty="0">
              <a:solidFill>
                <a:schemeClr val="tx1"/>
              </a:solidFill>
              <a:latin typeface="Arial" panose="020B0604020202020204" pitchFamily="34" charset="0"/>
              <a:cs typeface="Arial" panose="020B0604020202020204" pitchFamily="34" charset="0"/>
            </a:endParaRPr>
          </a:p>
          <a:p>
            <a:pPr lvl="0">
              <a:spcBef>
                <a:spcPts val="200"/>
              </a:spcBef>
              <a:spcAft>
                <a:spcPts val="0"/>
              </a:spcAft>
            </a:pPr>
            <a:r>
              <a:rPr lang="en-AU" sz="1600" dirty="0">
                <a:solidFill>
                  <a:schemeClr val="tx1"/>
                </a:solidFill>
                <a:latin typeface="Arial" panose="020B0604020202020204" pitchFamily="34" charset="0"/>
                <a:cs typeface="Arial" panose="020B0604020202020204" pitchFamily="34" charset="0"/>
              </a:rPr>
              <a:t>Jacobs Engineering Group Inc. All rights reserved.</a:t>
            </a:r>
          </a:p>
        </p:txBody>
      </p:sp>
      <p:sp>
        <p:nvSpPr>
          <p:cNvPr id="5" name="TextBox 4"/>
          <p:cNvSpPr txBox="1"/>
          <p:nvPr userDrawn="1"/>
        </p:nvSpPr>
        <p:spPr>
          <a:xfrm>
            <a:off x="467544" y="339129"/>
            <a:ext cx="8229600"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Disclaimer</a:t>
            </a:r>
            <a:endParaRPr lang="en-AU" sz="2800" b="1" dirty="0">
              <a:solidFill>
                <a:schemeClr val="tx2"/>
              </a:solidFill>
              <a:latin typeface="Arial" panose="020B0604020202020204" pitchFamily="34" charset="0"/>
              <a:cs typeface="Arial" panose="020B0604020202020204" pitchFamily="34" charset="0"/>
            </a:endParaRPr>
          </a:p>
        </p:txBody>
      </p:sp>
      <p:sp>
        <p:nvSpPr>
          <p:cNvPr id="2" name="TextBox 1"/>
          <p:cNvSpPr txBox="1"/>
          <p:nvPr userDrawn="1"/>
        </p:nvSpPr>
        <p:spPr>
          <a:xfrm>
            <a:off x="395536" y="3601348"/>
            <a:ext cx="241968" cy="338554"/>
          </a:xfrm>
          <a:prstGeom prst="rect">
            <a:avLst/>
          </a:prstGeom>
          <a:noFill/>
        </p:spPr>
        <p:txBody>
          <a:bodyPr wrap="square" lIns="90000" rIns="0" rtlCol="0">
            <a:spAutoFit/>
          </a:bodyPr>
          <a:lstStyle/>
          <a:p>
            <a:r>
              <a:rPr lang="en-AU" sz="1600" dirty="0">
                <a:solidFill>
                  <a:schemeClr val="tx1"/>
                </a:solidFill>
                <a:latin typeface="Arial" panose="020B0604020202020204" pitchFamily="34" charset="0"/>
                <a:cs typeface="Arial" panose="020B0604020202020204" pitchFamily="34" charset="0"/>
              </a:rPr>
              <a:t>© </a:t>
            </a:r>
            <a:endParaRPr lang="en-AU" sz="1600" dirty="0">
              <a:solidFill>
                <a:schemeClr val="tx1"/>
              </a:solidFill>
            </a:endParaRPr>
          </a:p>
        </p:txBody>
      </p:sp>
    </p:spTree>
    <p:extLst>
      <p:ext uri="{BB962C8B-B14F-4D97-AF65-F5344CB8AC3E}">
        <p14:creationId xmlns:p14="http://schemas.microsoft.com/office/powerpoint/2010/main" val="2729953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rward Looking Disclaim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B3E39EC-4BE2-4DEA-81C0-4ABC0AAB4AC0}" type="slidenum">
              <a:rPr lang="en-AU" smtClean="0"/>
              <a:pPr/>
              <a:t>‹#›</a:t>
            </a:fld>
            <a:endParaRPr lang="en-AU" dirty="0"/>
          </a:p>
        </p:txBody>
      </p:sp>
      <p:sp>
        <p:nvSpPr>
          <p:cNvPr id="6" name="TextBox 5"/>
          <p:cNvSpPr txBox="1"/>
          <p:nvPr userDrawn="1"/>
        </p:nvSpPr>
        <p:spPr>
          <a:xfrm>
            <a:off x="485546" y="1016737"/>
            <a:ext cx="8190910" cy="2800767"/>
          </a:xfrm>
          <a:prstGeom prst="rect">
            <a:avLst/>
          </a:prstGeom>
          <a:noFill/>
        </p:spPr>
        <p:txBody>
          <a:bodyPr wrap="square" lIns="0" tIns="0" rIns="0" bIns="0" rtlCol="0">
            <a:noAutofit/>
          </a:bodyPr>
          <a:lstStyle/>
          <a:p>
            <a:pPr lvl="0">
              <a:spcAft>
                <a:spcPts val="600"/>
              </a:spcAft>
            </a:pPr>
            <a:r>
              <a:rPr lang="en-AU" sz="1400" dirty="0">
                <a:solidFill>
                  <a:schemeClr val="tx1"/>
                </a:solidFill>
                <a:latin typeface="Arial" panose="020B0604020202020204" pitchFamily="34" charset="0"/>
                <a:cs typeface="Arial" panose="020B0604020202020204" pitchFamily="34" charset="0"/>
              </a:rPr>
              <a:t>Statements included in this presentation that are not based on historical facts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of the risks, uncertainties and other factors that may occur that could cause actual results to differ from our forward-looking statements see our Annual Report on Form 10-K for the period ended September 26, 2014, and in particular the discussions contained in Item 1 – Business, Item 1A - Risk Factors, Item 3 – Legal Proceedings, and Item 7 – Management’s Discussion and Analysis of Financial Condition and Results of Operations, as well as the Company’s other filings with the Securities and Exchange Commission. We also caution the readers of this presentation that we do not undertake to update any forward-looking statements made herein.</a:t>
            </a:r>
            <a:endParaRPr lang="en-AU" sz="1400" kern="1200" dirty="0">
              <a:solidFill>
                <a:schemeClr val="tx1"/>
              </a:solidFill>
              <a:effectLst/>
              <a:latin typeface="Arial" panose="020B0604020202020204" pitchFamily="34" charset="0"/>
              <a:ea typeface="+mn-ea"/>
              <a:cs typeface="Arial" panose="020B0604020202020204" pitchFamily="34" charset="0"/>
            </a:endParaRPr>
          </a:p>
        </p:txBody>
      </p:sp>
      <p:sp>
        <p:nvSpPr>
          <p:cNvPr id="7" name="TextBox 6"/>
          <p:cNvSpPr txBox="1"/>
          <p:nvPr userDrawn="1"/>
        </p:nvSpPr>
        <p:spPr>
          <a:xfrm>
            <a:off x="467544" y="339129"/>
            <a:ext cx="8229600" cy="430887"/>
          </a:xfrm>
          <a:prstGeom prst="rect">
            <a:avLst/>
          </a:prstGeom>
          <a:noFill/>
        </p:spPr>
        <p:txBody>
          <a:bodyPr wrap="square" lIns="0" tIns="0" rIns="0" bIns="0" rtlCol="0" anchor="ctr">
            <a:spAutoFit/>
          </a:bodyPr>
          <a:lstStyle/>
          <a:p>
            <a:r>
              <a:rPr lang="en-AU" sz="2800" b="1" baseline="0" dirty="0">
                <a:solidFill>
                  <a:schemeClr val="tx2"/>
                </a:solidFill>
                <a:latin typeface="Arial" panose="020B0604020202020204" pitchFamily="34" charset="0"/>
                <a:cs typeface="Arial" panose="020B0604020202020204" pitchFamily="34" charset="0"/>
              </a:rPr>
              <a:t>Forward-Looking Statement Disclaimer</a:t>
            </a:r>
            <a:endParaRPr lang="en-AU" sz="28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58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sp>
        <p:nvSpPr>
          <p:cNvPr id="7" name="Rectangle 6"/>
          <p:cNvSpPr/>
          <p:nvPr userDrawn="1"/>
        </p:nvSpPr>
        <p:spPr bwMode="black">
          <a:xfrm>
            <a:off x="0" y="0"/>
            <a:ext cx="9144000" cy="51435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solidFill>
                <a:prstClr val="white"/>
              </a:solidFill>
            </a:endParaRPr>
          </a:p>
        </p:txBody>
      </p:sp>
      <p:sp>
        <p:nvSpPr>
          <p:cNvPr id="3" name="Title 1"/>
          <p:cNvSpPr>
            <a:spLocks noGrp="1"/>
          </p:cNvSpPr>
          <p:nvPr>
            <p:ph type="ctrTitle"/>
          </p:nvPr>
        </p:nvSpPr>
        <p:spPr bwMode="white">
          <a:xfrm>
            <a:off x="496423" y="1815667"/>
            <a:ext cx="7814005" cy="810089"/>
          </a:xfrm>
          <a:prstGeom prst="rect">
            <a:avLst/>
          </a:prstGeom>
        </p:spPr>
        <p:txBody>
          <a:bodyPr lIns="0" tIns="0" rIns="0" bIns="0" anchor="b">
            <a:normAutofit/>
          </a:bodyPr>
          <a:lstStyle>
            <a:lvl1pPr algn="r">
              <a:defRPr sz="2100" b="1">
                <a:solidFill>
                  <a:schemeClr val="bg1"/>
                </a:solidFill>
                <a:latin typeface="Arial" pitchFamily="34" charset="0"/>
                <a:cs typeface="Arial" pitchFamily="34" charset="0"/>
              </a:defRPr>
            </a:lvl1pPr>
          </a:lstStyle>
          <a:p>
            <a:r>
              <a:rPr lang="en-US"/>
              <a:t>Click to edit Master title style</a:t>
            </a:r>
            <a:endParaRPr lang="en-AU" dirty="0"/>
          </a:p>
        </p:txBody>
      </p:sp>
      <p:sp>
        <p:nvSpPr>
          <p:cNvPr id="4" name="Subtitle 2"/>
          <p:cNvSpPr>
            <a:spLocks noGrp="1"/>
          </p:cNvSpPr>
          <p:nvPr>
            <p:ph type="subTitle" idx="1"/>
          </p:nvPr>
        </p:nvSpPr>
        <p:spPr bwMode="gray">
          <a:xfrm>
            <a:off x="496423" y="2686906"/>
            <a:ext cx="7814005" cy="540060"/>
          </a:xfrm>
          <a:prstGeom prst="rect">
            <a:avLst/>
          </a:prstGeom>
        </p:spPr>
        <p:txBody>
          <a:bodyPr lIns="0" tIns="0" rIns="0" bIns="0">
            <a:normAutofit/>
          </a:bodyPr>
          <a:lstStyle>
            <a:lvl1pPr marL="0" indent="0" algn="r">
              <a:buNone/>
              <a:defRPr sz="1200" b="1" cap="none" baseline="0">
                <a:solidFill>
                  <a:srgbClr val="B3B3B3"/>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5" name="TextBox 4"/>
          <p:cNvSpPr txBox="1"/>
          <p:nvPr userDrawn="1"/>
        </p:nvSpPr>
        <p:spPr bwMode="white">
          <a:xfrm>
            <a:off x="5156690" y="4617508"/>
            <a:ext cx="3141214" cy="242374"/>
          </a:xfrm>
          <a:prstGeom prst="rect">
            <a:avLst/>
          </a:prstGeom>
          <a:noFill/>
        </p:spPr>
        <p:txBody>
          <a:bodyPr wrap="square"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AU" sz="975" dirty="0">
                <a:solidFill>
                  <a:prstClr val="white"/>
                </a:solidFill>
                <a:cs typeface="Arial" pitchFamily="34" charset="0"/>
              </a:rPr>
              <a:t>  www.jacobs.com  |  worldwide</a:t>
            </a:r>
          </a:p>
        </p:txBody>
      </p:sp>
      <p:pic>
        <p:nvPicPr>
          <p:cNvPr id="9" name="JACOBS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7118" y="4300285"/>
            <a:ext cx="1370786" cy="204952"/>
          </a:xfrm>
          <a:prstGeom prst="rect">
            <a:avLst/>
          </a:prstGeom>
        </p:spPr>
      </p:pic>
      <p:pic>
        <p:nvPicPr>
          <p:cNvPr id="10" name="SKMJACOBSLOGO"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994270" y="4270570"/>
            <a:ext cx="2297236" cy="2643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553918" y="4662091"/>
            <a:ext cx="605935" cy="115416"/>
          </a:xfrm>
          <a:prstGeom prst="rect">
            <a:avLst/>
          </a:prstGeom>
        </p:spPr>
        <p:txBody>
          <a:bodyPr wrap="none" lIns="0" tIns="0" rIns="0" bIns="0" anchor="b">
            <a:spAutoFit/>
          </a:bodyPr>
          <a:lstStyle/>
          <a:p>
            <a:pPr algn="l"/>
            <a:fld id="{B0061440-B8F0-45A5-93B4-80FFCA20062F}" type="datetime4">
              <a:rPr lang="en-US" sz="750" smtClean="0">
                <a:solidFill>
                  <a:schemeClr val="bg1"/>
                </a:solidFill>
                <a:latin typeface="Arial" panose="020B0604020202020204" pitchFamily="34" charset="0"/>
                <a:cs typeface="Arial" panose="020B0604020202020204" pitchFamily="34" charset="0"/>
              </a:rPr>
              <a:t>August 20, 2018</a:t>
            </a:fld>
            <a:endParaRPr lang="en-AU" sz="750" dirty="0">
              <a:solidFill>
                <a:schemeClr val="bg1"/>
              </a:solidFill>
              <a:latin typeface="Arial" panose="020B0604020202020204" pitchFamily="34" charset="0"/>
              <a:cs typeface="Arial" panose="020B0604020202020204" pitchFamily="34" charset="0"/>
            </a:endParaRPr>
          </a:p>
        </p:txBody>
      </p:sp>
      <p:pic>
        <p:nvPicPr>
          <p:cNvPr id="13" name="Picture 12" descr="JACOBSGUIMAR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57035" y="4312552"/>
            <a:ext cx="2340869" cy="210312"/>
          </a:xfrm>
          <a:prstGeom prst="rect">
            <a:avLst/>
          </a:prstGeom>
        </p:spPr>
      </p:pic>
      <p:pic>
        <p:nvPicPr>
          <p:cNvPr id="14" name="Picture 13" descr="JACOBSMATASI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87515" y="4299558"/>
            <a:ext cx="2310389" cy="216408"/>
          </a:xfrm>
          <a:prstGeom prst="rect">
            <a:avLst/>
          </a:prstGeom>
        </p:spPr>
      </p:pic>
      <p:pic>
        <p:nvPicPr>
          <p:cNvPr id="15" name="Picture 14" descr="JACOBSZATELOGO" hidden="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8666" y="4320910"/>
            <a:ext cx="2249238" cy="195056"/>
          </a:xfrm>
          <a:prstGeom prst="rect">
            <a:avLst/>
          </a:prstGeom>
        </p:spPr>
      </p:pic>
      <p:pic>
        <p:nvPicPr>
          <p:cNvPr id="16" name="Picture 15" descr="JFSL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3982" y="4297973"/>
            <a:ext cx="883922" cy="207264"/>
          </a:xfrm>
          <a:prstGeom prst="rect">
            <a:avLst/>
          </a:prstGeom>
        </p:spPr>
      </p:pic>
      <p:sp>
        <p:nvSpPr>
          <p:cNvPr id="17" name="Rectangle 16"/>
          <p:cNvSpPr/>
          <p:nvPr userDrawn="1"/>
        </p:nvSpPr>
        <p:spPr>
          <a:xfrm>
            <a:off x="561566" y="4502092"/>
            <a:ext cx="912476" cy="115416"/>
          </a:xfrm>
          <a:prstGeom prst="rect">
            <a:avLst/>
          </a:prstGeom>
          <a:solidFill>
            <a:srgbClr val="00338D"/>
          </a:solidFill>
        </p:spPr>
        <p:txBody>
          <a:bodyPr wrap="square" lIns="0" tIns="0" rIns="0" bIns="0" anchor="b">
            <a:spAutoFit/>
          </a:bodyPr>
          <a:lstStyle/>
          <a:p>
            <a:pPr algn="l"/>
            <a:r>
              <a:rPr lang="en-AU" sz="750" dirty="0">
                <a:solidFill>
                  <a:schemeClr val="bg1"/>
                </a:solidFill>
                <a:latin typeface="Arial" panose="020B0604020202020204" pitchFamily="34" charset="0"/>
                <a:cs typeface="Arial" panose="020B0604020202020204" pitchFamily="34" charset="0"/>
              </a:rPr>
              <a:t>© Copyright</a:t>
            </a:r>
            <a:r>
              <a:rPr lang="en-AU" sz="750" baseline="0" dirty="0">
                <a:solidFill>
                  <a:schemeClr val="bg1"/>
                </a:solidFill>
                <a:latin typeface="Arial" panose="020B0604020202020204" pitchFamily="34" charset="0"/>
                <a:cs typeface="Arial" panose="020B0604020202020204" pitchFamily="34" charset="0"/>
              </a:rPr>
              <a:t> Jacobs</a:t>
            </a:r>
            <a:r>
              <a:rPr lang="en-AU" sz="75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979635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1" name="Rectangle 20"/>
          <p:cNvSpPr/>
          <p:nvPr userDrawn="1"/>
        </p:nvSpPr>
        <p:spPr bwMode="black">
          <a:xfrm>
            <a:off x="0" y="0"/>
            <a:ext cx="9144000" cy="681540"/>
          </a:xfrm>
          <a:prstGeom prst="rect">
            <a:avLst/>
          </a:prstGeom>
          <a:solidFill>
            <a:srgbClr val="597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hasCustomPrompt="1"/>
          </p:nvPr>
        </p:nvSpPr>
        <p:spPr>
          <a:xfrm>
            <a:off x="827874" y="0"/>
            <a:ext cx="8229600" cy="681540"/>
          </a:xfrm>
          <a:prstGeom prst="rect">
            <a:avLst/>
          </a:prstGeom>
        </p:spPr>
        <p:txBody>
          <a:bodyPr anchor="ctr"/>
          <a:lstStyle>
            <a:lvl1pPr>
              <a:defRPr baseline="0"/>
            </a:lvl1pPr>
          </a:lstStyle>
          <a:p>
            <a:r>
              <a:rPr lang="en-US" dirty="0"/>
              <a:t>Instructions for using this template</a:t>
            </a:r>
            <a:endParaRPr lang="en-AU" dirty="0"/>
          </a:p>
        </p:txBody>
      </p:sp>
      <p:sp>
        <p:nvSpPr>
          <p:cNvPr id="3" name="Rectangle 2"/>
          <p:cNvSpPr/>
          <p:nvPr userDrawn="1"/>
        </p:nvSpPr>
        <p:spPr>
          <a:xfrm>
            <a:off x="830267" y="1125759"/>
            <a:ext cx="6048672" cy="230832"/>
          </a:xfrm>
          <a:prstGeom prst="rect">
            <a:avLst/>
          </a:prstGeom>
        </p:spPr>
        <p:txBody>
          <a:bodyPr wrap="square" lIns="0" tIns="0" rIns="0">
            <a:spAutoFit/>
          </a:bodyPr>
          <a:lstStyle/>
          <a:p>
            <a:pPr lvl="0"/>
            <a:r>
              <a:rPr lang="en-AU" sz="1200" b="1" dirty="0">
                <a:solidFill>
                  <a:srgbClr val="961334"/>
                </a:solidFill>
                <a:latin typeface="Arial" pitchFamily="34" charset="0"/>
                <a:cs typeface="Arial" pitchFamily="34" charset="0"/>
              </a:rPr>
              <a:t>** Delete this slide before finalising your presentation **</a:t>
            </a:r>
          </a:p>
        </p:txBody>
      </p:sp>
      <p:sp>
        <p:nvSpPr>
          <p:cNvPr id="4" name="TextBox 3"/>
          <p:cNvSpPr txBox="1"/>
          <p:nvPr userDrawn="1"/>
        </p:nvSpPr>
        <p:spPr>
          <a:xfrm>
            <a:off x="1198258" y="1491630"/>
            <a:ext cx="3373742" cy="1192634"/>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LAYOUT</a:t>
            </a:r>
            <a:r>
              <a:rPr lang="en-AU" sz="1000" b="1" cap="all" baseline="0" dirty="0">
                <a:solidFill>
                  <a:srgbClr val="597AB5"/>
                </a:solidFill>
                <a:latin typeface="Arial" pitchFamily="34" charset="0"/>
                <a:cs typeface="Arial" pitchFamily="34" charset="0"/>
              </a:rPr>
              <a:t> OPTIONS</a:t>
            </a:r>
          </a:p>
          <a:p>
            <a:pPr lvl="0">
              <a:spcAft>
                <a:spcPts val="300"/>
              </a:spcAft>
            </a:pPr>
            <a:r>
              <a:rPr lang="en-AU" sz="1000" b="0" baseline="0" dirty="0">
                <a:solidFill>
                  <a:srgbClr val="6C6F70"/>
                </a:solidFill>
                <a:latin typeface="Arial" pitchFamily="34" charset="0"/>
                <a:cs typeface="Arial" pitchFamily="34" charset="0"/>
              </a:rPr>
              <a:t>Right click an existing slide in the side bar menu.</a:t>
            </a:r>
          </a:p>
          <a:p>
            <a:pPr lvl="0">
              <a:spcAft>
                <a:spcPts val="300"/>
              </a:spcAft>
            </a:pPr>
            <a:r>
              <a:rPr lang="en-AU" sz="1000" b="0" baseline="0" dirty="0">
                <a:solidFill>
                  <a:srgbClr val="6C6F70"/>
                </a:solidFill>
                <a:latin typeface="Arial" pitchFamily="34" charset="0"/>
                <a:cs typeface="Arial" pitchFamily="34" charset="0"/>
              </a:rPr>
              <a:t>Choose </a:t>
            </a:r>
            <a:r>
              <a:rPr lang="en-AU" sz="1000" b="0" i="1" baseline="0" dirty="0">
                <a:solidFill>
                  <a:srgbClr val="6C6F70"/>
                </a:solidFill>
                <a:latin typeface="Arial" pitchFamily="34" charset="0"/>
                <a:cs typeface="Arial" pitchFamily="34" charset="0"/>
              </a:rPr>
              <a:t>Layout &gt;</a:t>
            </a:r>
            <a:r>
              <a:rPr lang="en-AU" sz="1000" b="0" baseline="0" dirty="0">
                <a:solidFill>
                  <a:srgbClr val="6C6F70"/>
                </a:solidFill>
                <a:latin typeface="Arial" pitchFamily="34" charset="0"/>
                <a:cs typeface="Arial" pitchFamily="34" charset="0"/>
              </a:rPr>
              <a:t> then select one of the various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slide options that appear.</a:t>
            </a:r>
          </a:p>
          <a:p>
            <a:r>
              <a:rPr lang="en-AU" sz="1000" b="0" kern="1200" baseline="0" dirty="0">
                <a:solidFill>
                  <a:srgbClr val="6C6F70"/>
                </a:solidFill>
                <a:latin typeface="Arial" pitchFamily="34" charset="0"/>
                <a:ea typeface="+mn-ea"/>
                <a:cs typeface="Arial" pitchFamily="34" charset="0"/>
              </a:rPr>
              <a:t>To view the Guidelines which define the layout designs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5" name="TextBox 4"/>
          <p:cNvSpPr txBox="1"/>
          <p:nvPr userDrawn="1"/>
        </p:nvSpPr>
        <p:spPr>
          <a:xfrm>
            <a:off x="838218" y="14196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1</a:t>
            </a:r>
          </a:p>
        </p:txBody>
      </p:sp>
      <p:sp>
        <p:nvSpPr>
          <p:cNvPr id="6" name="TextBox 5"/>
          <p:cNvSpPr txBox="1"/>
          <p:nvPr userDrawn="1"/>
        </p:nvSpPr>
        <p:spPr>
          <a:xfrm>
            <a:off x="1198258" y="2931790"/>
            <a:ext cx="3229726" cy="69249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Pasting content</a:t>
            </a:r>
            <a:endParaRPr lang="en-AU" sz="1000" b="0" kern="1200" baseline="0" dirty="0">
              <a:solidFill>
                <a:srgbClr val="6C6F70"/>
              </a:solidFill>
              <a:latin typeface="Arial" pitchFamily="34" charset="0"/>
              <a:ea typeface="+mn-ea"/>
              <a:cs typeface="Arial" pitchFamily="34" charset="0"/>
            </a:endParaRPr>
          </a:p>
          <a:p>
            <a:pPr lvl="0">
              <a:spcAft>
                <a:spcPts val="300"/>
              </a:spcAft>
            </a:pPr>
            <a:r>
              <a:rPr lang="en-AU" sz="1000" b="0" baseline="0" dirty="0">
                <a:solidFill>
                  <a:srgbClr val="6C6F70"/>
                </a:solidFill>
                <a:latin typeface="Arial" pitchFamily="34" charset="0"/>
                <a:cs typeface="Arial" pitchFamily="34" charset="0"/>
              </a:rPr>
              <a:t>When pasting content from other presentations,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always use: </a:t>
            </a:r>
          </a:p>
          <a:p>
            <a:pPr lvl="0">
              <a:spcAft>
                <a:spcPts val="300"/>
              </a:spcAft>
            </a:pPr>
            <a:r>
              <a:rPr lang="en-AU" sz="1000" b="0" i="1" baseline="0" dirty="0">
                <a:solidFill>
                  <a:srgbClr val="6C6F70"/>
                </a:solidFill>
                <a:latin typeface="Arial" pitchFamily="34" charset="0"/>
                <a:cs typeface="Arial" pitchFamily="34" charset="0"/>
              </a:rPr>
              <a:t>Paste Options: Use destination theme, </a:t>
            </a:r>
            <a:r>
              <a:rPr lang="en-AU" sz="1000" b="0" baseline="0" dirty="0">
                <a:solidFill>
                  <a:srgbClr val="6C6F70"/>
                </a:solidFill>
                <a:latin typeface="Arial" pitchFamily="34" charset="0"/>
                <a:cs typeface="Arial" pitchFamily="34" charset="0"/>
              </a:rPr>
              <a:t>or </a:t>
            </a:r>
            <a:r>
              <a:rPr lang="en-AU" sz="1000" b="0" i="1" baseline="0" dirty="0">
                <a:solidFill>
                  <a:srgbClr val="6C6F70"/>
                </a:solidFill>
                <a:latin typeface="Arial" pitchFamily="34" charset="0"/>
                <a:cs typeface="Arial" pitchFamily="34" charset="0"/>
              </a:rPr>
              <a:t>Keep text only</a:t>
            </a:r>
            <a:endParaRPr lang="en-AU" sz="1000" b="0" i="1" dirty="0">
              <a:solidFill>
                <a:srgbClr val="6C6F70"/>
              </a:solidFill>
              <a:latin typeface="Arial" pitchFamily="34" charset="0"/>
              <a:cs typeface="Arial" pitchFamily="34" charset="0"/>
            </a:endParaRPr>
          </a:p>
        </p:txBody>
      </p:sp>
      <p:sp>
        <p:nvSpPr>
          <p:cNvPr id="7" name="TextBox 6"/>
          <p:cNvSpPr txBox="1"/>
          <p:nvPr userDrawn="1"/>
        </p:nvSpPr>
        <p:spPr>
          <a:xfrm>
            <a:off x="838218" y="285978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2</a:t>
            </a:r>
          </a:p>
        </p:txBody>
      </p:sp>
      <p:pic>
        <p:nvPicPr>
          <p:cNvPr id="8" name="Picture 2" descr="I:\GMKT\Admin\Graphics\POWERPOINT\Corporate template\Guidelines\paste options_edit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5057" y="3772033"/>
            <a:ext cx="1552523" cy="684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5292080" y="1491630"/>
            <a:ext cx="3456384" cy="15388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Inserting content</a:t>
            </a:r>
          </a:p>
        </p:txBody>
      </p:sp>
      <p:sp>
        <p:nvSpPr>
          <p:cNvPr id="10" name="TextBox 9"/>
          <p:cNvSpPr txBox="1"/>
          <p:nvPr userDrawn="1"/>
        </p:nvSpPr>
        <p:spPr>
          <a:xfrm>
            <a:off x="4932040" y="14196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3</a:t>
            </a:r>
          </a:p>
        </p:txBody>
      </p:sp>
      <p:sp>
        <p:nvSpPr>
          <p:cNvPr id="14" name="TextBox 13"/>
          <p:cNvSpPr txBox="1"/>
          <p:nvPr userDrawn="1"/>
        </p:nvSpPr>
        <p:spPr>
          <a:xfrm>
            <a:off x="5292080" y="2632521"/>
            <a:ext cx="3456384" cy="884858"/>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GLOBAL Image Library</a:t>
            </a:r>
          </a:p>
          <a:p>
            <a:pPr lvl="0">
              <a:spcAft>
                <a:spcPts val="300"/>
              </a:spcAft>
            </a:pPr>
            <a:r>
              <a:rPr lang="en-AU" sz="1000" b="0" i="0" baseline="0" dirty="0">
                <a:solidFill>
                  <a:srgbClr val="6C6F70"/>
                </a:solidFill>
                <a:latin typeface="Arial" pitchFamily="34" charset="0"/>
                <a:cs typeface="Arial" pitchFamily="34" charset="0"/>
              </a:rPr>
              <a:t>To access the Global Image Library, go to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then search </a:t>
            </a:r>
            <a:r>
              <a:rPr lang="en-AU" sz="1000" b="0" i="1" kern="1200" baseline="0" dirty="0">
                <a:solidFill>
                  <a:srgbClr val="6C6F70"/>
                </a:solidFill>
                <a:latin typeface="Arial" pitchFamily="34" charset="0"/>
                <a:ea typeface="+mn-ea"/>
                <a:cs typeface="Arial" pitchFamily="34" charset="0"/>
              </a:rPr>
              <a:t>Global Image Library</a:t>
            </a:r>
          </a:p>
          <a:p>
            <a:pPr lvl="0">
              <a:spcAft>
                <a:spcPts val="300"/>
              </a:spcAft>
            </a:pPr>
            <a:r>
              <a:rPr lang="en-AU" sz="1000" b="0" baseline="0" dirty="0">
                <a:solidFill>
                  <a:srgbClr val="6C6F70"/>
                </a:solidFill>
                <a:latin typeface="Arial" pitchFamily="34" charset="0"/>
                <a:cs typeface="Arial" pitchFamily="34" charset="0"/>
              </a:rPr>
              <a:t>Or access it locally from the templates:</a:t>
            </a:r>
          </a:p>
          <a:p>
            <a:pPr lvl="0">
              <a:spcAft>
                <a:spcPts val="300"/>
              </a:spcAft>
            </a:pPr>
            <a:r>
              <a:rPr lang="en-AU" sz="1000" b="0" i="1" baseline="0" dirty="0">
                <a:solidFill>
                  <a:srgbClr val="6C6F70"/>
                </a:solidFill>
                <a:latin typeface="Arial" pitchFamily="34" charset="0"/>
                <a:cs typeface="Arial" pitchFamily="34" charset="0"/>
              </a:rPr>
              <a:t>C:\Users\Public\Pictures\Brand approved imagery</a:t>
            </a:r>
            <a:endParaRPr lang="en-AU" sz="1000" b="0" i="1" dirty="0">
              <a:solidFill>
                <a:srgbClr val="6C6F70"/>
              </a:solidFill>
              <a:latin typeface="Arial" pitchFamily="34" charset="0"/>
              <a:cs typeface="Arial" pitchFamily="34" charset="0"/>
            </a:endParaRPr>
          </a:p>
        </p:txBody>
      </p:sp>
      <p:sp>
        <p:nvSpPr>
          <p:cNvPr id="15" name="TextBox 14"/>
          <p:cNvSpPr txBox="1"/>
          <p:nvPr userDrawn="1"/>
        </p:nvSpPr>
        <p:spPr>
          <a:xfrm>
            <a:off x="4932040" y="2560513"/>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4</a:t>
            </a:r>
          </a:p>
        </p:txBody>
      </p:sp>
      <p:sp>
        <p:nvSpPr>
          <p:cNvPr id="16" name="TextBox 15"/>
          <p:cNvSpPr txBox="1"/>
          <p:nvPr userDrawn="1"/>
        </p:nvSpPr>
        <p:spPr>
          <a:xfrm>
            <a:off x="5292080" y="3771230"/>
            <a:ext cx="3456384" cy="500137"/>
          </a:xfrm>
          <a:prstGeom prst="rect">
            <a:avLst/>
          </a:prstGeom>
          <a:noFill/>
        </p:spPr>
        <p:txBody>
          <a:bodyPr wrap="square" lIns="0" tIns="0" rIns="0" bIns="0" rtlCol="0">
            <a:spAutoFit/>
          </a:bodyPr>
          <a:lstStyle/>
          <a:p>
            <a:pPr lvl="0">
              <a:spcAft>
                <a:spcPts val="300"/>
              </a:spcAft>
            </a:pPr>
            <a:r>
              <a:rPr lang="en-AU" sz="1000" b="1" cap="all" dirty="0">
                <a:solidFill>
                  <a:srgbClr val="597AB5"/>
                </a:solidFill>
                <a:latin typeface="Arial" pitchFamily="34" charset="0"/>
                <a:cs typeface="Arial" pitchFamily="34" charset="0"/>
              </a:rPr>
              <a:t>PowerPoint Guidelines</a:t>
            </a:r>
          </a:p>
          <a:p>
            <a:pPr lvl="0">
              <a:spcAft>
                <a:spcPts val="300"/>
              </a:spcAft>
            </a:pPr>
            <a:r>
              <a:rPr lang="en-AU" sz="1000" b="0" i="0" kern="1200" baseline="0" dirty="0">
                <a:solidFill>
                  <a:srgbClr val="6C6F70"/>
                </a:solidFill>
                <a:latin typeface="Arial" pitchFamily="34" charset="0"/>
                <a:ea typeface="+mn-ea"/>
                <a:cs typeface="Arial" pitchFamily="34" charset="0"/>
              </a:rPr>
              <a:t>To view the Guidelines on </a:t>
            </a:r>
            <a:r>
              <a:rPr lang="en-AU" sz="1000" b="0" i="0" kern="1200" baseline="0" dirty="0" err="1">
                <a:solidFill>
                  <a:srgbClr val="6C6F70"/>
                </a:solidFill>
                <a:latin typeface="Arial" pitchFamily="34" charset="0"/>
                <a:ea typeface="+mn-ea"/>
                <a:cs typeface="Arial" pitchFamily="34" charset="0"/>
              </a:rPr>
              <a:t>JacobsConnect</a:t>
            </a:r>
            <a:r>
              <a:rPr lang="en-AU" sz="1000" b="0" i="0" kern="1200" baseline="0" dirty="0">
                <a:solidFill>
                  <a:srgbClr val="6C6F70"/>
                </a:solidFill>
                <a:latin typeface="Arial" pitchFamily="34" charset="0"/>
                <a:ea typeface="+mn-ea"/>
                <a:cs typeface="Arial" pitchFamily="34" charset="0"/>
              </a:rPr>
              <a:t>, search </a:t>
            </a:r>
            <a:r>
              <a:rPr lang="en-AU" sz="1000" b="0" i="1" kern="1200" baseline="0" dirty="0">
                <a:solidFill>
                  <a:srgbClr val="6C6F70"/>
                </a:solidFill>
                <a:latin typeface="Arial" pitchFamily="34" charset="0"/>
                <a:ea typeface="+mn-ea"/>
                <a:cs typeface="Arial" pitchFamily="34" charset="0"/>
              </a:rPr>
              <a:t>Document Template Guidelines</a:t>
            </a:r>
          </a:p>
        </p:txBody>
      </p:sp>
      <p:sp>
        <p:nvSpPr>
          <p:cNvPr id="17" name="TextBox 16"/>
          <p:cNvSpPr txBox="1"/>
          <p:nvPr userDrawn="1"/>
        </p:nvSpPr>
        <p:spPr>
          <a:xfrm>
            <a:off x="4932040" y="3699222"/>
            <a:ext cx="360040" cy="461665"/>
          </a:xfrm>
          <a:prstGeom prst="rect">
            <a:avLst/>
          </a:prstGeom>
          <a:noFill/>
        </p:spPr>
        <p:txBody>
          <a:bodyPr wrap="square" lIns="0" tIns="0" rIns="0" bIns="0" rtlCol="0">
            <a:spAutoFit/>
          </a:bodyPr>
          <a:lstStyle/>
          <a:p>
            <a:pPr lvl="0"/>
            <a:r>
              <a:rPr lang="en-AU" sz="3000" b="1" dirty="0">
                <a:solidFill>
                  <a:srgbClr val="597AB5"/>
                </a:solidFill>
                <a:latin typeface="Arial" pitchFamily="34" charset="0"/>
                <a:cs typeface="Arial" pitchFamily="34" charset="0"/>
              </a:rPr>
              <a:t>5</a:t>
            </a:r>
          </a:p>
        </p:txBody>
      </p:sp>
      <p:sp>
        <p:nvSpPr>
          <p:cNvPr id="18" name="Rectangle 17"/>
          <p:cNvSpPr/>
          <p:nvPr userDrawn="1"/>
        </p:nvSpPr>
        <p:spPr>
          <a:xfrm>
            <a:off x="5843842" y="1721882"/>
            <a:ext cx="2904622" cy="654025"/>
          </a:xfrm>
          <a:prstGeom prst="rect">
            <a:avLst/>
          </a:prstGeom>
        </p:spPr>
        <p:txBody>
          <a:bodyPr wrap="square" lIns="0" tIns="0" rIns="0" bIns="0">
            <a:spAutoFit/>
          </a:bodyPr>
          <a:lstStyle/>
          <a:p>
            <a:pPr lvl="0">
              <a:spcAft>
                <a:spcPts val="300"/>
              </a:spcAft>
            </a:pPr>
            <a:r>
              <a:rPr lang="en-AU" sz="1000" b="0" baseline="0" dirty="0">
                <a:solidFill>
                  <a:srgbClr val="6C6F70"/>
                </a:solidFill>
                <a:latin typeface="Arial" pitchFamily="34" charset="0"/>
                <a:cs typeface="Arial" pitchFamily="34" charset="0"/>
              </a:rPr>
              <a:t>Go to the </a:t>
            </a:r>
            <a:r>
              <a:rPr lang="en-AU" sz="1000" b="0" i="1" baseline="0" dirty="0">
                <a:solidFill>
                  <a:srgbClr val="6C6F70"/>
                </a:solidFill>
                <a:latin typeface="Arial" pitchFamily="34" charset="0"/>
                <a:cs typeface="Arial" pitchFamily="34" charset="0"/>
              </a:rPr>
              <a:t>Insert</a:t>
            </a:r>
            <a:r>
              <a:rPr lang="en-AU" sz="1000" b="0" baseline="0" dirty="0">
                <a:solidFill>
                  <a:srgbClr val="6C6F70"/>
                </a:solidFill>
                <a:latin typeface="Arial" pitchFamily="34" charset="0"/>
                <a:cs typeface="Arial" pitchFamily="34" charset="0"/>
              </a:rPr>
              <a:t> tab, and select the blue </a:t>
            </a:r>
            <a:br>
              <a:rPr lang="en-AU" sz="1000" b="0" baseline="0" dirty="0">
                <a:solidFill>
                  <a:srgbClr val="6C6F70"/>
                </a:solidFill>
                <a:latin typeface="Arial" pitchFamily="34" charset="0"/>
                <a:cs typeface="Arial" pitchFamily="34" charset="0"/>
              </a:rPr>
            </a:br>
            <a:r>
              <a:rPr lang="en-AU" sz="1000" b="0" i="1" baseline="0" dirty="0">
                <a:solidFill>
                  <a:srgbClr val="6C6F70"/>
                </a:solidFill>
                <a:latin typeface="Arial" pitchFamily="34" charset="0"/>
                <a:cs typeface="Arial" pitchFamily="34" charset="0"/>
              </a:rPr>
              <a:t>Jacobs Content </a:t>
            </a:r>
            <a:r>
              <a:rPr lang="en-AU" sz="1000" b="0" i="0" baseline="0" dirty="0">
                <a:solidFill>
                  <a:srgbClr val="6C6F70"/>
                </a:solidFill>
                <a:latin typeface="Arial" pitchFamily="34" charset="0"/>
                <a:cs typeface="Arial" pitchFamily="34" charset="0"/>
              </a:rPr>
              <a:t>box</a:t>
            </a:r>
            <a:r>
              <a:rPr lang="en-AU" sz="1000" b="0" i="1" baseline="0" dirty="0">
                <a:solidFill>
                  <a:srgbClr val="6C6F70"/>
                </a:solidFill>
                <a:latin typeface="Arial" pitchFamily="34" charset="0"/>
                <a:cs typeface="Arial" pitchFamily="34" charset="0"/>
              </a:rPr>
              <a:t>.</a:t>
            </a:r>
          </a:p>
          <a:p>
            <a:pPr lvl="0">
              <a:spcAft>
                <a:spcPts val="1200"/>
              </a:spcAft>
            </a:pPr>
            <a:r>
              <a:rPr lang="en-AU" sz="1000" b="0" baseline="0" dirty="0">
                <a:solidFill>
                  <a:srgbClr val="6C6F70"/>
                </a:solidFill>
                <a:latin typeface="Arial" pitchFamily="34" charset="0"/>
                <a:cs typeface="Arial" pitchFamily="34" charset="0"/>
              </a:rPr>
              <a:t>You will be given a choice of designed </a:t>
            </a:r>
            <a:br>
              <a:rPr lang="en-AU" sz="1000" b="0" baseline="0" dirty="0">
                <a:solidFill>
                  <a:srgbClr val="6C6F70"/>
                </a:solidFill>
                <a:latin typeface="Arial" pitchFamily="34" charset="0"/>
                <a:cs typeface="Arial" pitchFamily="34" charset="0"/>
              </a:rPr>
            </a:br>
            <a:r>
              <a:rPr lang="en-AU" sz="1000" b="0" baseline="0" dirty="0">
                <a:solidFill>
                  <a:srgbClr val="6C6F70"/>
                </a:solidFill>
                <a:latin typeface="Arial" pitchFamily="34" charset="0"/>
                <a:cs typeface="Arial" pitchFamily="34" charset="0"/>
              </a:rPr>
              <a:t>content (such as tables and charts) to use.</a:t>
            </a:r>
            <a:endParaRPr lang="en-AU" sz="1000" b="0" dirty="0">
              <a:solidFill>
                <a:srgbClr val="6C6F70"/>
              </a:solidFill>
              <a:latin typeface="Arial" pitchFamily="34" charset="0"/>
              <a:cs typeface="Arial" pitchFamily="34" charset="0"/>
            </a:endParaRPr>
          </a:p>
        </p:txBody>
      </p:sp>
      <p:sp>
        <p:nvSpPr>
          <p:cNvPr id="20" name="Rectangle 19"/>
          <p:cNvSpPr/>
          <p:nvPr userDrawn="1"/>
        </p:nvSpPr>
        <p:spPr>
          <a:xfrm>
            <a:off x="5302722" y="1758265"/>
            <a:ext cx="410772" cy="417274"/>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userDrawn="1"/>
        </p:nvSpPr>
        <p:spPr>
          <a:xfrm>
            <a:off x="1198258" y="4653686"/>
            <a:ext cx="7550206" cy="153888"/>
          </a:xfrm>
          <a:prstGeom prst="rect">
            <a:avLst/>
          </a:prstGeom>
          <a:noFill/>
        </p:spPr>
        <p:txBody>
          <a:bodyPr wrap="square" lIns="0" tIns="0" rIns="0" bIns="0" rtlCol="0">
            <a:spAutoFit/>
          </a:bodyPr>
          <a:lstStyle/>
          <a:p>
            <a:pPr lvl="0">
              <a:spcAft>
                <a:spcPts val="300"/>
              </a:spcAft>
            </a:pPr>
            <a:r>
              <a:rPr lang="en-AU" sz="1000" b="0" kern="1200" baseline="0" dirty="0">
                <a:solidFill>
                  <a:srgbClr val="6C6F70"/>
                </a:solidFill>
                <a:latin typeface="Arial" pitchFamily="34" charset="0"/>
                <a:ea typeface="+mn-ea"/>
                <a:cs typeface="Arial" pitchFamily="34" charset="0"/>
              </a:rPr>
              <a:t>For further information around Jacobs styles and brand, go to </a:t>
            </a:r>
            <a:r>
              <a:rPr lang="en-AU" sz="1000" b="0" kern="1200" baseline="0" dirty="0" err="1">
                <a:solidFill>
                  <a:srgbClr val="6C6F70"/>
                </a:solidFill>
                <a:latin typeface="Arial" pitchFamily="34" charset="0"/>
                <a:ea typeface="+mn-ea"/>
                <a:cs typeface="Arial" pitchFamily="34" charset="0"/>
              </a:rPr>
              <a:t>JacobsConnect</a:t>
            </a:r>
            <a:r>
              <a:rPr lang="en-AU" sz="1000" b="0" kern="1200" baseline="0" dirty="0">
                <a:solidFill>
                  <a:srgbClr val="6C6F70"/>
                </a:solidFill>
                <a:latin typeface="Arial" pitchFamily="34" charset="0"/>
                <a:ea typeface="+mn-ea"/>
                <a:cs typeface="Arial" pitchFamily="34" charset="0"/>
              </a:rPr>
              <a:t> and search </a:t>
            </a:r>
            <a:r>
              <a:rPr lang="en-AU" sz="1000" b="0" i="1" kern="1200" baseline="0" dirty="0">
                <a:solidFill>
                  <a:srgbClr val="6C6F70"/>
                </a:solidFill>
                <a:latin typeface="Arial" pitchFamily="34" charset="0"/>
                <a:ea typeface="+mn-ea"/>
                <a:cs typeface="Arial" pitchFamily="34" charset="0"/>
              </a:rPr>
              <a:t>Brand Central</a:t>
            </a:r>
          </a:p>
        </p:txBody>
      </p:sp>
    </p:spTree>
    <p:extLst>
      <p:ext uri="{BB962C8B-B14F-4D97-AF65-F5344CB8AC3E}">
        <p14:creationId xmlns:p14="http://schemas.microsoft.com/office/powerpoint/2010/main" val="46868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Agenda</a:t>
            </a:r>
            <a:endParaRPr lang="en-AU" sz="2800" b="1" dirty="0">
              <a:solidFill>
                <a:srgbClr val="00338D"/>
              </a:solidFill>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a:solidFill>
                  <a:schemeClr val="tx1"/>
                </a:solidFill>
              </a:defRPr>
            </a:lvl1pPr>
            <a:lvl2pPr marL="756000">
              <a:spcBef>
                <a:spcPts val="600"/>
              </a:spcBef>
              <a:defRPr sz="2400">
                <a:solidFill>
                  <a:schemeClr val="tx1"/>
                </a:solidFill>
              </a:defRPr>
            </a:lvl2pPr>
            <a:lvl3pPr marL="972000">
              <a:spcBef>
                <a:spcPts val="600"/>
              </a:spcBef>
              <a:defRPr sz="2400">
                <a:solidFill>
                  <a:schemeClr val="tx1"/>
                </a:solidFill>
              </a:defRPr>
            </a:lvl3pPr>
            <a:lvl4pPr marL="1260000">
              <a:spcBef>
                <a:spcPts val="600"/>
              </a:spcBef>
              <a:defRPr>
                <a:solidFill>
                  <a:schemeClr val="tx1"/>
                </a:solidFill>
              </a:defRPr>
            </a:lvl4pPr>
            <a:lvl5pPr marL="1512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7695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fety Min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5" name="TextBox 4"/>
          <p:cNvSpPr txBox="1"/>
          <p:nvPr userDrawn="1"/>
        </p:nvSpPr>
        <p:spPr>
          <a:xfrm>
            <a:off x="467544" y="186141"/>
            <a:ext cx="8229600" cy="430887"/>
          </a:xfrm>
          <a:prstGeom prst="rect">
            <a:avLst/>
          </a:prstGeom>
          <a:noFill/>
        </p:spPr>
        <p:txBody>
          <a:bodyPr wrap="square" lIns="0" tIns="0" rIns="0" bIns="0" rtlCol="0" anchor="ctr">
            <a:spAutoFit/>
          </a:bodyPr>
          <a:lstStyle/>
          <a:p>
            <a:r>
              <a:rPr lang="en-AU" sz="2800" b="1" baseline="0" dirty="0">
                <a:solidFill>
                  <a:srgbClr val="00338D"/>
                </a:solidFill>
                <a:latin typeface="Arial" panose="020B0604020202020204" pitchFamily="34" charset="0"/>
                <a:cs typeface="Arial" panose="020B0604020202020204" pitchFamily="34" charset="0"/>
              </a:rPr>
              <a:t>Safety Minute</a:t>
            </a:r>
            <a:endParaRPr lang="en-AU" sz="2800" b="1" dirty="0">
              <a:solidFill>
                <a:srgbClr val="00338D"/>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106409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243000" indent="-243000">
              <a:spcBef>
                <a:spcPts val="600"/>
              </a:spcBef>
              <a:spcAft>
                <a:spcPts val="0"/>
              </a:spcAft>
              <a:buFont typeface="Arial" panose="020B0604020202020204" pitchFamily="34" charset="0"/>
              <a:buChar char="•"/>
              <a:defRPr sz="2800">
                <a:solidFill>
                  <a:schemeClr val="tx1"/>
                </a:solidFill>
              </a:defRPr>
            </a:lvl1pPr>
            <a:lvl2pPr marL="513000">
              <a:spcBef>
                <a:spcPts val="600"/>
              </a:spcBef>
              <a:defRPr sz="2400">
                <a:solidFill>
                  <a:schemeClr val="tx1"/>
                </a:solidFill>
              </a:defRPr>
            </a:lvl2pPr>
            <a:lvl3pPr marL="756000">
              <a:spcBef>
                <a:spcPts val="600"/>
              </a:spcBef>
              <a:defRPr sz="2400">
                <a:solidFill>
                  <a:schemeClr val="tx1"/>
                </a:solidFill>
              </a:defRPr>
            </a:lvl3pPr>
            <a:lvl4pPr marL="1053000">
              <a:spcBef>
                <a:spcPts val="600"/>
              </a:spcBef>
              <a:defRPr>
                <a:solidFill>
                  <a:schemeClr val="tx1"/>
                </a:solidFill>
              </a:defRPr>
            </a:lvl4pPr>
            <a:lvl5pPr marL="1296000">
              <a:spcBef>
                <a:spcPts val="6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a:p>
            <a:pPr lvl="0"/>
            <a:endParaRPr lang="en-US" dirty="0"/>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26523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93790"/>
            <a:ext cx="8227881" cy="426600"/>
          </a:xfrm>
        </p:spPr>
        <p:txBody>
          <a:bodyPr/>
          <a:lstStyle>
            <a:lvl1pPr>
              <a:defRPr/>
            </a:lvl1pPr>
          </a:lstStyle>
          <a:p>
            <a:r>
              <a:rPr lang="en-US" dirty="0"/>
              <a:t>Click to add title</a:t>
            </a:r>
            <a:endParaRPr lang="en-AU" dirty="0"/>
          </a:p>
        </p:txBody>
      </p:sp>
      <p:sp>
        <p:nvSpPr>
          <p:cNvPr id="3" name="Content Placeholder 2"/>
          <p:cNvSpPr>
            <a:spLocks noGrp="1"/>
          </p:cNvSpPr>
          <p:nvPr>
            <p:ph idx="1"/>
          </p:nvPr>
        </p:nvSpPr>
        <p:spPr>
          <a:xfrm>
            <a:off x="457200" y="789948"/>
            <a:ext cx="8229600" cy="3672000"/>
          </a:xfrm>
        </p:spPr>
        <p:txBody>
          <a:bodyPr>
            <a:noAutofit/>
          </a:bodyPr>
          <a:lstStyle>
            <a:lvl1pPr marL="514350" indent="-514350">
              <a:spcBef>
                <a:spcPts val="600"/>
              </a:spcBef>
              <a:spcAft>
                <a:spcPts val="0"/>
              </a:spcAft>
              <a:buFont typeface="+mj-lt"/>
              <a:buAutoNum type="arabicPeriod"/>
              <a:defRPr sz="2800" b="0">
                <a:solidFill>
                  <a:schemeClr val="tx1"/>
                </a:solidFill>
              </a:defRPr>
            </a:lvl1pPr>
            <a:lvl2pPr marL="709200" indent="-457200">
              <a:spcBef>
                <a:spcPts val="600"/>
              </a:spcBef>
              <a:buFont typeface="+mj-lt"/>
              <a:buAutoNum type="arabicPeriod"/>
              <a:defRPr sz="2400">
                <a:solidFill>
                  <a:schemeClr val="tx1"/>
                </a:solidFill>
              </a:defRPr>
            </a:lvl2pPr>
            <a:lvl3pPr marL="961200" indent="-457200">
              <a:spcBef>
                <a:spcPts val="600"/>
              </a:spcBef>
              <a:buFont typeface="+mj-lt"/>
              <a:buAutoNum type="arabicPeriod"/>
              <a:defRPr sz="2400">
                <a:solidFill>
                  <a:schemeClr val="tx1"/>
                </a:solidFill>
              </a:defRPr>
            </a:lvl3pPr>
            <a:lvl4pPr marL="1200600" indent="-457200">
              <a:spcBef>
                <a:spcPts val="600"/>
              </a:spcBef>
              <a:buFont typeface="+mj-lt"/>
              <a:buAutoNum type="arabicPeriod"/>
              <a:defRPr>
                <a:solidFill>
                  <a:schemeClr val="tx1"/>
                </a:solidFill>
              </a:defRPr>
            </a:lvl4pPr>
            <a:lvl5pPr marL="1452600" indent="-457200">
              <a:spcBef>
                <a:spcPts val="600"/>
              </a:spcBef>
              <a:buFont typeface="+mj-lt"/>
              <a:buAutoNum type="arabi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B3E39EC-4BE2-4DEA-81C0-4ABC0AAB4AC0}" type="slidenum">
              <a:rPr lang="en-AU" smtClean="0"/>
              <a:t>‹#›</a:t>
            </a:fld>
            <a:endParaRPr lang="en-AU" dirty="0"/>
          </a:p>
        </p:txBody>
      </p:sp>
      <p:sp>
        <p:nvSpPr>
          <p:cNvPr id="4" name="Footer Placeholder 3"/>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211747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453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4008" y="915566"/>
            <a:ext cx="4042792" cy="3481438"/>
          </a:xfrm>
        </p:spPr>
        <p:txBody>
          <a:bodyPr>
            <a:noAutofit/>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9B3E39EC-4BE2-4DEA-81C0-4ABC0AAB4AC0}" type="slidenum">
              <a:rPr lang="en-AU" smtClean="0"/>
              <a:t>‹#›</a:t>
            </a:fld>
            <a:endParaRPr lang="en-AU"/>
          </a:p>
        </p:txBody>
      </p:sp>
      <p:sp>
        <p:nvSpPr>
          <p:cNvPr id="5" name="Footer Placeholder 4"/>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97231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7.xml"/><Relationship Id="rId21" Type="http://schemas.openxmlformats.org/officeDocument/2006/relationships/image" Target="../media/image28.jp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25.jpeg"/><Relationship Id="rId2" Type="http://schemas.openxmlformats.org/officeDocument/2006/relationships/slideLayout" Target="../slideLayouts/slideLayout6.xml"/><Relationship Id="rId16" Type="http://schemas.openxmlformats.org/officeDocument/2006/relationships/image" Target="../media/image24.png"/><Relationship Id="rId20"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3.png"/><Relationship Id="rId10" Type="http://schemas.openxmlformats.org/officeDocument/2006/relationships/slideLayout" Target="../slideLayouts/slideLayout14.xml"/><Relationship Id="rId19" Type="http://schemas.openxmlformats.org/officeDocument/2006/relationships/image" Target="../media/image26.jpe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2.png"/><Relationship Id="rId22" Type="http://schemas.openxmlformats.org/officeDocument/2006/relationships/image" Target="../media/image2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18" Type="http://schemas.openxmlformats.org/officeDocument/2006/relationships/image" Target="../media/image26.jpeg"/><Relationship Id="rId3" Type="http://schemas.openxmlformats.org/officeDocument/2006/relationships/slideLayout" Target="../slideLayouts/slideLayout19.xml"/><Relationship Id="rId21" Type="http://schemas.openxmlformats.org/officeDocument/2006/relationships/image" Target="../media/image29.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5.jpeg"/><Relationship Id="rId2" Type="http://schemas.openxmlformats.org/officeDocument/2006/relationships/slideLayout" Target="../slideLayouts/slideLayout18.xml"/><Relationship Id="rId16" Type="http://schemas.openxmlformats.org/officeDocument/2006/relationships/image" Target="../media/image24.png"/><Relationship Id="rId20" Type="http://schemas.openxmlformats.org/officeDocument/2006/relationships/image" Target="../media/image28.jp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3.png"/><Relationship Id="rId10" Type="http://schemas.openxmlformats.org/officeDocument/2006/relationships/slideLayout" Target="../slideLayouts/slideLayout26.xml"/><Relationship Id="rId19" Type="http://schemas.openxmlformats.org/officeDocument/2006/relationships/image" Target="../media/image27.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5.xml"/><Relationship Id="rId7" Type="http://schemas.openxmlformats.org/officeDocument/2006/relationships/image" Target="../media/image25.jpeg"/><Relationship Id="rId12" Type="http://schemas.openxmlformats.org/officeDocument/2006/relationships/image" Target="../media/image29.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4.png"/><Relationship Id="rId11" Type="http://schemas.openxmlformats.org/officeDocument/2006/relationships/image" Target="../media/image28.jp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theme" Target="../theme/theme6.xml"/><Relationship Id="rId7" Type="http://schemas.openxmlformats.org/officeDocument/2006/relationships/image" Target="../media/image34.png"/><Relationship Id="rId12" Type="http://schemas.openxmlformats.org/officeDocument/2006/relationships/image" Target="../media/image2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3.png"/><Relationship Id="rId11" Type="http://schemas.openxmlformats.org/officeDocument/2006/relationships/image" Target="../media/image20.png"/><Relationship Id="rId5" Type="http://schemas.openxmlformats.org/officeDocument/2006/relationships/image" Target="../media/image32.png"/><Relationship Id="rId10" Type="http://schemas.openxmlformats.org/officeDocument/2006/relationships/image" Target="../media/image19.png"/><Relationship Id="rId4" Type="http://schemas.openxmlformats.org/officeDocument/2006/relationships/image" Target="../media/image31.png"/><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theme" Target="../theme/theme7.xml"/><Relationship Id="rId1" Type="http://schemas.openxmlformats.org/officeDocument/2006/relationships/slideLayout" Target="../slideLayouts/slideLayout40.xml"/><Relationship Id="rId5" Type="http://schemas.openxmlformats.org/officeDocument/2006/relationships/image" Target="../media/image33.png"/><Relationship Id="rId4" Type="http://schemas.openxmlformats.org/officeDocument/2006/relationships/image" Target="../media/image3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pic>
        <p:nvPicPr>
          <p:cNvPr id="4"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2037" y="4630340"/>
            <a:ext cx="2119801" cy="513160"/>
          </a:xfrm>
          <a:prstGeom prst="rect">
            <a:avLst/>
          </a:prstGeom>
        </p:spPr>
      </p:pic>
      <p:pic>
        <p:nvPicPr>
          <p:cNvPr id="5" name="SKMCBLOGO" hidden="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199" y="4630341"/>
            <a:ext cx="2006477" cy="236664"/>
          </a:xfrm>
          <a:prstGeom prst="rect">
            <a:avLst/>
          </a:prstGeom>
        </p:spPr>
      </p:pic>
      <p:pic>
        <p:nvPicPr>
          <p:cNvPr id="6" name="SKMENVIRO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4630341"/>
            <a:ext cx="1979638" cy="285338"/>
          </a:xfrm>
          <a:prstGeom prst="rect">
            <a:avLst/>
          </a:prstGeom>
        </p:spPr>
      </p:pic>
    </p:spTree>
    <p:extLst>
      <p:ext uri="{BB962C8B-B14F-4D97-AF65-F5344CB8AC3E}">
        <p14:creationId xmlns:p14="http://schemas.microsoft.com/office/powerpoint/2010/main" val="53129673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199" y="259590"/>
            <a:ext cx="8253453" cy="468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915566"/>
            <a:ext cx="8229600" cy="34844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1"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2"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pic>
        <p:nvPicPr>
          <p:cNvPr id="14" name="JACOBS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39867" y="4667933"/>
            <a:ext cx="1370786" cy="210890"/>
          </a:xfrm>
          <a:prstGeom prst="rect">
            <a:avLst/>
          </a:prstGeom>
        </p:spPr>
      </p:pic>
      <p:pic>
        <p:nvPicPr>
          <p:cNvPr id="15" name="SKMJACOBS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13" name="Picture 12" descr="JACOBSGUIMARLOGO" hidden="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6" name="Picture 15" descr="JACOBSMATASISLOGO" hidden="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3732" y="4659598"/>
            <a:ext cx="2310384" cy="216408"/>
          </a:xfrm>
          <a:prstGeom prst="rect">
            <a:avLst/>
          </a:prstGeom>
        </p:spPr>
      </p:pic>
      <p:pic>
        <p:nvPicPr>
          <p:cNvPr id="17" name="Picture 16" descr="JACOBSZATELOGO" hidden="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8" name="Picture 17" descr="JFSLLOGO" hidden="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26733" y="4671559"/>
            <a:ext cx="883920" cy="207264"/>
          </a:xfrm>
          <a:prstGeom prst="rect">
            <a:avLst/>
          </a:prstGeom>
        </p:spPr>
      </p:pic>
      <p:sp>
        <p:nvSpPr>
          <p:cNvPr id="4" name="Footer Placeholder 3"/>
          <p:cNvSpPr>
            <a:spLocks noGrp="1"/>
          </p:cNvSpPr>
          <p:nvPr>
            <p:ph type="ftr" sz="quarter" idx="3"/>
          </p:nvPr>
        </p:nvSpPr>
        <p:spPr>
          <a:xfrm>
            <a:off x="1043607" y="4587974"/>
            <a:ext cx="6296259" cy="274637"/>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2372065543"/>
      </p:ext>
    </p:extLst>
  </p:cSld>
  <p:clrMap bg1="lt1" tx1="dk1" bg2="lt2" tx2="dk2" accent1="accent1" accent2="accent2" accent3="accent3" accent4="accent4" accent5="accent5" accent6="accent6" hlink="hlink" folHlink="folHlink"/>
  <p:sldLayoutIdLst>
    <p:sldLayoutId id="2147483888" r:id="rId1"/>
    <p:sldLayoutId id="2147483904" r:id="rId2"/>
    <p:sldLayoutId id="2147483886" r:id="rId3"/>
    <p:sldLayoutId id="2147483887" r:id="rId4"/>
    <p:sldLayoutId id="2147483652" r:id="rId5"/>
    <p:sldLayoutId id="2147483653" r:id="rId6"/>
    <p:sldLayoutId id="2147483654" r:id="rId7"/>
    <p:sldLayoutId id="2147483857" r:id="rId8"/>
    <p:sldLayoutId id="2147483890" r:id="rId9"/>
    <p:sldLayoutId id="2147483873" r:id="rId10"/>
    <p:sldLayoutId id="2147483891" r:id="rId11"/>
    <p:sldLayoutId id="2147483875" r:id="rId12"/>
  </p:sldLayoutIdLst>
  <p:hf hd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457199" y="259590"/>
            <a:ext cx="8253453" cy="468001"/>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915566"/>
            <a:ext cx="8229600" cy="34844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SKMCBLOGO" hidden="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1" name="SKMMMALOGO" hidden="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2" name="SKMENVIROSLOGO" hidden="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pic>
        <p:nvPicPr>
          <p:cNvPr id="15" name="SKMJACOBSLOGO" hidden="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13" name="Picture 12" descr="JACOBSGUIMARLOGO" hidden="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6" name="Picture 15" descr="JACOBSMATASISLOGO" hidden="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93732" y="4659598"/>
            <a:ext cx="2310384" cy="216408"/>
          </a:xfrm>
          <a:prstGeom prst="rect">
            <a:avLst/>
          </a:prstGeom>
        </p:spPr>
      </p:pic>
      <p:pic>
        <p:nvPicPr>
          <p:cNvPr id="17" name="Picture 16" descr="JACOBSZATELOGO" hidden="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8" name="Picture 17" descr="JFSLLOGO" hidden="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26733" y="4671559"/>
            <a:ext cx="883920" cy="207264"/>
          </a:xfrm>
          <a:prstGeom prst="rect">
            <a:avLst/>
          </a:prstGeom>
        </p:spPr>
      </p:pic>
      <p:sp>
        <p:nvSpPr>
          <p:cNvPr id="4" name="Footer Placeholder 3"/>
          <p:cNvSpPr>
            <a:spLocks noGrp="1"/>
          </p:cNvSpPr>
          <p:nvPr>
            <p:ph type="ftr" sz="quarter" idx="3"/>
          </p:nvPr>
        </p:nvSpPr>
        <p:spPr>
          <a:xfrm>
            <a:off x="1043607" y="4587974"/>
            <a:ext cx="6296259" cy="274637"/>
          </a:xfrm>
          <a:prstGeom prst="rect">
            <a:avLst/>
          </a:prstGeom>
        </p:spPr>
        <p:txBody>
          <a:bodyPr vert="horz" lIns="91440" tIns="45720" rIns="91440" bIns="0" rtlCol="0" anchor="b" anchorCtr="0"/>
          <a:lstStyle>
            <a:lvl1pPr algn="ctr">
              <a:defRPr sz="1000">
                <a:solidFill>
                  <a:schemeClr val="tx1">
                    <a:tint val="75000"/>
                  </a:schemeClr>
                </a:solidFill>
              </a:defRPr>
            </a:lvl1pPr>
          </a:lstStyle>
          <a:p>
            <a:endParaRPr lang="en-AU"/>
          </a:p>
        </p:txBody>
      </p:sp>
    </p:spTree>
    <p:extLst>
      <p:ext uri="{BB962C8B-B14F-4D97-AF65-F5344CB8AC3E}">
        <p14:creationId xmlns:p14="http://schemas.microsoft.com/office/powerpoint/2010/main" val="96236437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hf hdr="0" dt="0"/>
  <p:txStyles>
    <p:titleStyle>
      <a:lvl1pPr algn="l" defTabSz="914400" rtl="0" eaLnBrk="1" latinLnBrk="0" hangingPunct="1">
        <a:spcBef>
          <a:spcPct val="0"/>
        </a:spcBef>
        <a:buNone/>
        <a:defRPr sz="2800" b="1" kern="1200">
          <a:solidFill>
            <a:srgbClr val="00338D"/>
          </a:solidFill>
          <a:latin typeface="Arial" pitchFamily="34" charset="0"/>
          <a:ea typeface="+mj-ea"/>
          <a:cs typeface="Arial" pitchFamily="34" charset="0"/>
        </a:defRPr>
      </a:lvl1pPr>
    </p:titleStyle>
    <p:bodyStyle>
      <a:lvl1pPr marL="216000" indent="-216000" algn="l" defTabSz="914400" rtl="0" eaLnBrk="1" latinLnBrk="0" hangingPunct="1">
        <a:spcBef>
          <a:spcPts val="600"/>
        </a:spcBef>
        <a:spcAft>
          <a:spcPts val="0"/>
        </a:spcAft>
        <a:buClr>
          <a:srgbClr val="00338D"/>
        </a:buClr>
        <a:buSzPct val="110000"/>
        <a:buFont typeface="Arial" pitchFamily="34" charset="0"/>
        <a:buChar char="•"/>
        <a:defRPr sz="2800" kern="1200">
          <a:solidFill>
            <a:schemeClr val="tx1"/>
          </a:solidFill>
          <a:latin typeface="Arial" pitchFamily="34" charset="0"/>
          <a:ea typeface="+mn-ea"/>
          <a:cs typeface="Arial" pitchFamily="34" charset="0"/>
        </a:defRPr>
      </a:lvl1pPr>
      <a:lvl2pPr marL="468000" indent="-216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2pPr>
      <a:lvl3pPr marL="684000" indent="-180000" algn="l" defTabSz="914400" rtl="0" eaLnBrk="1" latinLnBrk="0" hangingPunct="1">
        <a:spcBef>
          <a:spcPts val="600"/>
        </a:spcBef>
        <a:buClr>
          <a:srgbClr val="6C6F70"/>
        </a:buClr>
        <a:buFont typeface="Arial" pitchFamily="34" charset="0"/>
        <a:buChar char="•"/>
        <a:defRPr sz="2400" kern="1200">
          <a:solidFill>
            <a:schemeClr val="tx1"/>
          </a:solidFill>
          <a:latin typeface="Arial" pitchFamily="34" charset="0"/>
          <a:ea typeface="+mn-ea"/>
          <a:cs typeface="Arial" pitchFamily="34" charset="0"/>
        </a:defRPr>
      </a:lvl3pPr>
      <a:lvl4pPr marL="972000" indent="-228600" algn="l" defTabSz="914400" rtl="0" eaLnBrk="1" latinLnBrk="0" hangingPunct="1">
        <a:spcBef>
          <a:spcPts val="600"/>
        </a:spcBef>
        <a:buClr>
          <a:srgbClr val="6C6F70"/>
        </a:buClr>
        <a:buFont typeface="Arial" pitchFamily="34" charset="0"/>
        <a:buChar char="–"/>
        <a:defRPr sz="2000" kern="1200">
          <a:solidFill>
            <a:schemeClr val="tx1"/>
          </a:solidFill>
          <a:latin typeface="Arial" pitchFamily="34" charset="0"/>
          <a:ea typeface="+mn-ea"/>
          <a:cs typeface="Arial" pitchFamily="34" charset="0"/>
        </a:defRPr>
      </a:lvl4pPr>
      <a:lvl5pPr marL="1224000" indent="-228600" algn="l" defTabSz="914400" rtl="0" eaLnBrk="1" latinLnBrk="0" hangingPunct="1">
        <a:spcBef>
          <a:spcPts val="600"/>
        </a:spcBef>
        <a:buClr>
          <a:srgbClr val="6C6F70"/>
        </a:buClr>
        <a:buSzPct val="67000"/>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527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4726818"/>
            <a:ext cx="1281515" cy="201540"/>
          </a:xfrm>
          <a:prstGeom prst="rect">
            <a:avLst/>
          </a:prstGeom>
        </p:spPr>
      </p:pic>
      <p:pic>
        <p:nvPicPr>
          <p:cNvPr id="14"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319" y="4682436"/>
            <a:ext cx="1310774" cy="423082"/>
          </a:xfrm>
          <a:prstGeom prst="rect">
            <a:avLst/>
          </a:prstGeom>
        </p:spPr>
      </p:pic>
      <p:pic>
        <p:nvPicPr>
          <p:cNvPr id="15" name="SKMENVIROS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1689" y="4691604"/>
            <a:ext cx="1296144" cy="249095"/>
          </a:xfrm>
          <a:prstGeom prst="rect">
            <a:avLst/>
          </a:prstGeom>
        </p:spPr>
      </p:pic>
      <p:sp>
        <p:nvSpPr>
          <p:cNvPr id="11" name="Slide Number Placeholder 5"/>
          <p:cNvSpPr>
            <a:spLocks noGrp="1"/>
          </p:cNvSpPr>
          <p:nvPr>
            <p:ph type="sldNum" sz="quarter" idx="4"/>
          </p:nvPr>
        </p:nvSpPr>
        <p:spPr>
          <a:xfrm>
            <a:off x="457200" y="4587974"/>
            <a:ext cx="586408" cy="273844"/>
          </a:xfrm>
          <a:prstGeom prst="rect">
            <a:avLst/>
          </a:prstGeom>
        </p:spPr>
        <p:txBody>
          <a:bodyPr vert="horz" lIns="0" tIns="0" rIns="0" bIns="0" rtlCol="0" anchor="b"/>
          <a:lstStyle>
            <a:lvl1pPr algn="l">
              <a:defRPr sz="900">
                <a:solidFill>
                  <a:srgbClr val="00338D"/>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9"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9867" y="4667933"/>
            <a:ext cx="1370786" cy="210890"/>
          </a:xfrm>
          <a:prstGeom prst="rect">
            <a:avLst/>
          </a:prstGeom>
        </p:spPr>
      </p:pic>
      <p:pic>
        <p:nvPicPr>
          <p:cNvPr id="6" name="SKMJACOBSLOGO" hidden="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7041" y="4669147"/>
            <a:ext cx="1733612" cy="209676"/>
          </a:xfrm>
          <a:prstGeom prst="rect">
            <a:avLst/>
          </a:prstGeom>
        </p:spPr>
      </p:pic>
      <p:pic>
        <p:nvPicPr>
          <p:cNvPr id="8" name="Picture 7"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069" y="4659598"/>
            <a:ext cx="2386584" cy="216408"/>
          </a:xfrm>
          <a:prstGeom prst="rect">
            <a:avLst/>
          </a:prstGeom>
        </p:spPr>
      </p:pic>
      <p:pic>
        <p:nvPicPr>
          <p:cNvPr id="10" name="Picture 9"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17899" y="4659598"/>
            <a:ext cx="2310384" cy="216408"/>
          </a:xfrm>
          <a:prstGeom prst="rect">
            <a:avLst/>
          </a:prstGeom>
        </p:spPr>
      </p:pic>
      <p:pic>
        <p:nvPicPr>
          <p:cNvPr id="12" name="Picture 11"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1229" y="4680934"/>
            <a:ext cx="2249424" cy="195072"/>
          </a:xfrm>
          <a:prstGeom prst="rect">
            <a:avLst/>
          </a:prstGeom>
        </p:spPr>
      </p:pic>
      <p:pic>
        <p:nvPicPr>
          <p:cNvPr id="16" name="Picture 15"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14157" y="4671559"/>
            <a:ext cx="883920" cy="207264"/>
          </a:xfrm>
          <a:prstGeom prst="rect">
            <a:avLst/>
          </a:prstGeom>
        </p:spPr>
      </p:pic>
    </p:spTree>
    <p:extLst>
      <p:ext uri="{BB962C8B-B14F-4D97-AF65-F5344CB8AC3E}">
        <p14:creationId xmlns:p14="http://schemas.microsoft.com/office/powerpoint/2010/main" val="3787041173"/>
      </p:ext>
    </p:extLst>
  </p:cSld>
  <p:clrMap bg1="lt1" tx1="dk1" bg2="lt2" tx2="dk2" accent1="accent1" accent2="accent2" accent3="accent3" accent4="accent4" accent5="accent5" accent6="accent6" hlink="hlink" folHlink="folHlink"/>
  <p:sldLayoutIdLst>
    <p:sldLayoutId id="2147483876" r:id="rId1"/>
    <p:sldLayoutId id="214748387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black">
          <a:xfrm>
            <a:off x="0" y="-3363"/>
            <a:ext cx="9144000" cy="51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SKMENVIROS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229" y="4549360"/>
            <a:ext cx="1359044" cy="352999"/>
          </a:xfrm>
          <a:prstGeom prst="rect">
            <a:avLst/>
          </a:prstGeom>
        </p:spPr>
      </p:pic>
      <p:pic>
        <p:nvPicPr>
          <p:cNvPr id="11" name="SKMCB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8456" y="4629876"/>
            <a:ext cx="1369472" cy="210689"/>
          </a:xfrm>
          <a:prstGeom prst="rect">
            <a:avLst/>
          </a:prstGeom>
        </p:spPr>
      </p:pic>
      <p:pic>
        <p:nvPicPr>
          <p:cNvPr id="12" name="SKMMMALOGO"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3788" y="4577158"/>
            <a:ext cx="1335250" cy="296721"/>
          </a:xfrm>
          <a:prstGeom prst="rect">
            <a:avLst/>
          </a:prstGeom>
        </p:spPr>
      </p:pic>
      <p:sp>
        <p:nvSpPr>
          <p:cNvPr id="14" name="Slide Number Placeholder 5"/>
          <p:cNvSpPr>
            <a:spLocks noGrp="1"/>
          </p:cNvSpPr>
          <p:nvPr>
            <p:ph type="sldNum" sz="quarter" idx="4"/>
          </p:nvPr>
        </p:nvSpPr>
        <p:spPr>
          <a:xfrm>
            <a:off x="457200" y="4587974"/>
            <a:ext cx="586408" cy="273844"/>
          </a:xfrm>
          <a:prstGeom prst="rect">
            <a:avLst/>
          </a:prstGeom>
          <a:noFill/>
        </p:spPr>
        <p:txBody>
          <a:bodyPr vert="horz" lIns="0" tIns="0" rIns="0" bIns="0" rtlCol="0" anchor="b"/>
          <a:lstStyle>
            <a:lvl1pPr algn="l">
              <a:defRPr sz="900">
                <a:solidFill>
                  <a:schemeClr val="tx1"/>
                </a:solidFill>
                <a:latin typeface="Arial" pitchFamily="34" charset="0"/>
                <a:cs typeface="Arial" pitchFamily="34" charset="0"/>
              </a:defRPr>
            </a:lvl1pPr>
          </a:lstStyle>
          <a:p>
            <a:fld id="{9B3E39EC-4BE2-4DEA-81C0-4ABC0AAB4AC0}" type="slidenum">
              <a:rPr lang="en-AU" smtClean="0"/>
              <a:pPr/>
              <a:t>‹#›</a:t>
            </a:fld>
            <a:endParaRPr lang="en-AU" dirty="0"/>
          </a:p>
        </p:txBody>
      </p:sp>
      <p:pic>
        <p:nvPicPr>
          <p:cNvPr id="10" name="JACOBS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9867" y="4671448"/>
            <a:ext cx="1370786" cy="203860"/>
          </a:xfrm>
          <a:prstGeom prst="rect">
            <a:avLst/>
          </a:prstGeom>
        </p:spPr>
      </p:pic>
      <p:pic>
        <p:nvPicPr>
          <p:cNvPr id="9" name="SKMJACOBSLOGO" hidden="1"/>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41409" y="4637043"/>
            <a:ext cx="2369244" cy="272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JACOBSGUIMARLOGO" hidden="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9784" y="4665694"/>
            <a:ext cx="2340869" cy="210312"/>
          </a:xfrm>
          <a:prstGeom prst="rect">
            <a:avLst/>
          </a:prstGeom>
        </p:spPr>
      </p:pic>
      <p:pic>
        <p:nvPicPr>
          <p:cNvPr id="16" name="Picture 15" descr="JACOBSMATASISLOGO" hidden="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4659598"/>
            <a:ext cx="2310389" cy="216408"/>
          </a:xfrm>
          <a:prstGeom prst="rect">
            <a:avLst/>
          </a:prstGeom>
        </p:spPr>
      </p:pic>
      <p:pic>
        <p:nvPicPr>
          <p:cNvPr id="17" name="Picture 16" descr="JACOBSZATELOGO" hidden="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44208" y="4680950"/>
            <a:ext cx="2249238" cy="195056"/>
          </a:xfrm>
          <a:prstGeom prst="rect">
            <a:avLst/>
          </a:prstGeom>
        </p:spPr>
      </p:pic>
      <p:pic>
        <p:nvPicPr>
          <p:cNvPr id="18" name="Picture 17" descr="JFSLLOGO"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6731" y="4670902"/>
            <a:ext cx="883922" cy="207264"/>
          </a:xfrm>
          <a:prstGeom prst="rect">
            <a:avLst/>
          </a:prstGeom>
        </p:spPr>
      </p:pic>
    </p:spTree>
    <p:extLst>
      <p:ext uri="{BB962C8B-B14F-4D97-AF65-F5344CB8AC3E}">
        <p14:creationId xmlns:p14="http://schemas.microsoft.com/office/powerpoint/2010/main" val="3077154608"/>
      </p:ext>
    </p:extLst>
  </p:cSld>
  <p:clrMap bg1="lt1" tx1="dk1" bg2="lt2" tx2="dk2" accent1="accent1" accent2="accent2" accent3="accent3" accent4="accent4" accent5="accent5" accent6="accent6" hlink="hlink" folHlink="folHlink"/>
  <p:sldLayoutIdLst>
    <p:sldLayoutId id="2147483879" r:id="rId1"/>
    <p:sldLayoutId id="214748388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SKMENVIROSLOGO"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229" y="4549360"/>
            <a:ext cx="1359044" cy="352999"/>
          </a:xfrm>
          <a:prstGeom prst="rect">
            <a:avLst/>
          </a:prstGeom>
        </p:spPr>
      </p:pic>
      <p:pic>
        <p:nvPicPr>
          <p:cNvPr id="11" name="SKMCBLOGO"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456" y="4629876"/>
            <a:ext cx="1369472" cy="210689"/>
          </a:xfrm>
          <a:prstGeom prst="rect">
            <a:avLst/>
          </a:prstGeom>
        </p:spPr>
      </p:pic>
      <p:pic>
        <p:nvPicPr>
          <p:cNvPr id="12" name="SKMMMALOGO"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3788" y="4577158"/>
            <a:ext cx="1335250" cy="296721"/>
          </a:xfrm>
          <a:prstGeom prst="rect">
            <a:avLst/>
          </a:prstGeom>
        </p:spPr>
      </p:pic>
    </p:spTree>
    <p:extLst>
      <p:ext uri="{BB962C8B-B14F-4D97-AF65-F5344CB8AC3E}">
        <p14:creationId xmlns:p14="http://schemas.microsoft.com/office/powerpoint/2010/main" val="1377490337"/>
      </p:ext>
    </p:extLst>
  </p:cSld>
  <p:clrMap bg1="lt1" tx1="dk1" bg2="lt2" tx2="dk2" accent1="accent1" accent2="accent2" accent3="accent3" accent4="accent4" accent5="accent5" accent6="accent6" hlink="hlink" folHlink="folHlink"/>
  <p:sldLayoutIdLst>
    <p:sldLayoutId id="2147483854" r:id="rId1"/>
  </p:sldLayoutIdLst>
  <p:hf hd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hyperlink" Target="https://ch2m.app.box.com/s/tu0by2g9my9zmxykbf45s062zfpogjak"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a:t>Sweet Home, Oregon	</a:t>
            </a:r>
          </a:p>
        </p:txBody>
      </p:sp>
      <p:sp>
        <p:nvSpPr>
          <p:cNvPr id="6" name="Subtitle 5"/>
          <p:cNvSpPr>
            <a:spLocks noGrp="1"/>
          </p:cNvSpPr>
          <p:nvPr>
            <p:ph type="subTitle" idx="1"/>
          </p:nvPr>
        </p:nvSpPr>
        <p:spPr/>
        <p:txBody>
          <a:bodyPr/>
          <a:lstStyle/>
          <a:p>
            <a:r>
              <a:rPr lang="en-AU" dirty="0"/>
              <a:t>JACOBS - What we do for you!</a:t>
            </a:r>
          </a:p>
        </p:txBody>
      </p:sp>
      <p:sp>
        <p:nvSpPr>
          <p:cNvPr id="8" name="Text Placeholder 7"/>
          <p:cNvSpPr>
            <a:spLocks noGrp="1"/>
          </p:cNvSpPr>
          <p:nvPr>
            <p:ph type="body" sz="quarter" idx="12"/>
          </p:nvPr>
        </p:nvSpPr>
        <p:spPr/>
        <p:txBody>
          <a:bodyPr/>
          <a:lstStyle/>
          <a:p>
            <a:r>
              <a:rPr lang="en-AU" dirty="0"/>
              <a:t>8-28-2018</a:t>
            </a:r>
          </a:p>
        </p:txBody>
      </p:sp>
      <p:pic>
        <p:nvPicPr>
          <p:cNvPr id="13" name="Picture Placeholder 12" descr="A body of water with a mountain in the background&#10;&#10;Description generated with very high confidence">
            <a:extLst>
              <a:ext uri="{FF2B5EF4-FFF2-40B4-BE49-F238E27FC236}">
                <a16:creationId xmlns:a16="http://schemas.microsoft.com/office/drawing/2014/main" id="{1C3ADF17-7947-4C63-8811-750201586F8B}"/>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15877" b="15877"/>
          <a:stretch>
            <a:fillRect/>
          </a:stretch>
        </p:blipFill>
        <p:spPr/>
      </p:pic>
    </p:spTree>
    <p:extLst>
      <p:ext uri="{BB962C8B-B14F-4D97-AF65-F5344CB8AC3E}">
        <p14:creationId xmlns:p14="http://schemas.microsoft.com/office/powerpoint/2010/main" val="142319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423A-8C89-43E9-9B1F-1597EDD05F8A}"/>
              </a:ext>
            </a:extLst>
          </p:cNvPr>
          <p:cNvSpPr>
            <a:spLocks noGrp="1"/>
          </p:cNvSpPr>
          <p:nvPr>
            <p:ph type="title"/>
          </p:nvPr>
        </p:nvSpPr>
        <p:spPr/>
        <p:txBody>
          <a:bodyPr/>
          <a:lstStyle/>
          <a:p>
            <a:r>
              <a:rPr lang="en-US" dirty="0"/>
              <a:t>Electrical Costs</a:t>
            </a:r>
          </a:p>
        </p:txBody>
      </p:sp>
      <p:sp>
        <p:nvSpPr>
          <p:cNvPr id="3" name="Content Placeholder 2">
            <a:extLst>
              <a:ext uri="{FF2B5EF4-FFF2-40B4-BE49-F238E27FC236}">
                <a16:creationId xmlns:a16="http://schemas.microsoft.com/office/drawing/2014/main" id="{69F91D08-F5BE-4F5B-B3C2-2CB660406EB0}"/>
              </a:ext>
            </a:extLst>
          </p:cNvPr>
          <p:cNvSpPr>
            <a:spLocks noGrp="1"/>
          </p:cNvSpPr>
          <p:nvPr>
            <p:ph idx="1"/>
          </p:nvPr>
        </p:nvSpPr>
        <p:spPr/>
        <p:txBody>
          <a:bodyPr/>
          <a:lstStyle/>
          <a:p>
            <a:r>
              <a:rPr lang="en-US" dirty="0"/>
              <a:t>$130,000</a:t>
            </a:r>
          </a:p>
        </p:txBody>
      </p:sp>
      <p:sp>
        <p:nvSpPr>
          <p:cNvPr id="4" name="Slide Number Placeholder 3">
            <a:extLst>
              <a:ext uri="{FF2B5EF4-FFF2-40B4-BE49-F238E27FC236}">
                <a16:creationId xmlns:a16="http://schemas.microsoft.com/office/drawing/2014/main" id="{B78DA387-C733-41E0-B935-C749FD4D3B4D}"/>
              </a:ext>
            </a:extLst>
          </p:cNvPr>
          <p:cNvSpPr>
            <a:spLocks noGrp="1"/>
          </p:cNvSpPr>
          <p:nvPr>
            <p:ph type="sldNum" sz="quarter" idx="12"/>
          </p:nvPr>
        </p:nvSpPr>
        <p:spPr/>
        <p:txBody>
          <a:bodyPr/>
          <a:lstStyle/>
          <a:p>
            <a:fld id="{9B3E39EC-4BE2-4DEA-81C0-4ABC0AAB4AC0}" type="slidenum">
              <a:rPr lang="en-AU" smtClean="0"/>
              <a:t>10</a:t>
            </a:fld>
            <a:endParaRPr lang="en-AU" dirty="0"/>
          </a:p>
        </p:txBody>
      </p:sp>
      <p:sp>
        <p:nvSpPr>
          <p:cNvPr id="5" name="Footer Placeholder 4">
            <a:extLst>
              <a:ext uri="{FF2B5EF4-FFF2-40B4-BE49-F238E27FC236}">
                <a16:creationId xmlns:a16="http://schemas.microsoft.com/office/drawing/2014/main" id="{A9019F0E-A7BE-4CAA-88C1-15527231298A}"/>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46113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EA56-FCAA-4148-A3D1-38051726EDB6}"/>
              </a:ext>
            </a:extLst>
          </p:cNvPr>
          <p:cNvSpPr>
            <a:spLocks noGrp="1"/>
          </p:cNvSpPr>
          <p:nvPr>
            <p:ph type="title"/>
          </p:nvPr>
        </p:nvSpPr>
        <p:spPr/>
        <p:txBody>
          <a:bodyPr>
            <a:normAutofit fontScale="90000"/>
          </a:bodyPr>
          <a:lstStyle/>
          <a:p>
            <a:r>
              <a:rPr lang="en-US" dirty="0"/>
              <a:t>Work Orders	</a:t>
            </a:r>
            <a:br>
              <a:rPr lang="en-US" dirty="0"/>
            </a:br>
            <a:endParaRPr lang="en-US" dirty="0"/>
          </a:p>
        </p:txBody>
      </p:sp>
      <p:sp>
        <p:nvSpPr>
          <p:cNvPr id="3" name="Content Placeholder 2">
            <a:extLst>
              <a:ext uri="{FF2B5EF4-FFF2-40B4-BE49-F238E27FC236}">
                <a16:creationId xmlns:a16="http://schemas.microsoft.com/office/drawing/2014/main" id="{F680E4C1-E267-4C6D-A4EB-A886169047DD}"/>
              </a:ext>
            </a:extLst>
          </p:cNvPr>
          <p:cNvSpPr>
            <a:spLocks noGrp="1"/>
          </p:cNvSpPr>
          <p:nvPr>
            <p:ph idx="1"/>
          </p:nvPr>
        </p:nvSpPr>
        <p:spPr/>
        <p:txBody>
          <a:bodyPr/>
          <a:lstStyle/>
          <a:p>
            <a:r>
              <a:rPr lang="en-US" dirty="0"/>
              <a:t>Corrective Maintenance 171</a:t>
            </a:r>
          </a:p>
          <a:p>
            <a:r>
              <a:rPr lang="en-US" dirty="0"/>
              <a:t>Preventative Maintenance 1682</a:t>
            </a:r>
          </a:p>
          <a:p>
            <a:r>
              <a:rPr lang="en-US" dirty="0"/>
              <a:t>Safety work Orders 566</a:t>
            </a:r>
          </a:p>
        </p:txBody>
      </p:sp>
      <p:sp>
        <p:nvSpPr>
          <p:cNvPr id="4" name="Slide Number Placeholder 3">
            <a:extLst>
              <a:ext uri="{FF2B5EF4-FFF2-40B4-BE49-F238E27FC236}">
                <a16:creationId xmlns:a16="http://schemas.microsoft.com/office/drawing/2014/main" id="{EA8A53FF-9154-4473-BAAE-1648038EAA5F}"/>
              </a:ext>
            </a:extLst>
          </p:cNvPr>
          <p:cNvSpPr>
            <a:spLocks noGrp="1"/>
          </p:cNvSpPr>
          <p:nvPr>
            <p:ph type="sldNum" sz="quarter" idx="12"/>
          </p:nvPr>
        </p:nvSpPr>
        <p:spPr/>
        <p:txBody>
          <a:bodyPr/>
          <a:lstStyle/>
          <a:p>
            <a:fld id="{9B3E39EC-4BE2-4DEA-81C0-4ABC0AAB4AC0}" type="slidenum">
              <a:rPr lang="en-AU" smtClean="0"/>
              <a:t>11</a:t>
            </a:fld>
            <a:endParaRPr lang="en-AU" dirty="0"/>
          </a:p>
        </p:txBody>
      </p:sp>
      <p:sp>
        <p:nvSpPr>
          <p:cNvPr id="5" name="Footer Placeholder 4">
            <a:extLst>
              <a:ext uri="{FF2B5EF4-FFF2-40B4-BE49-F238E27FC236}">
                <a16:creationId xmlns:a16="http://schemas.microsoft.com/office/drawing/2014/main" id="{40AC94D8-1E81-4748-8992-E44A22BF8EBF}"/>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54850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C1F3-2D63-4D8C-B661-E931EEDF895B}"/>
              </a:ext>
            </a:extLst>
          </p:cNvPr>
          <p:cNvSpPr>
            <a:spLocks noGrp="1"/>
          </p:cNvSpPr>
          <p:nvPr>
            <p:ph type="title"/>
          </p:nvPr>
        </p:nvSpPr>
        <p:spPr/>
        <p:txBody>
          <a:bodyPr>
            <a:normAutofit/>
          </a:bodyPr>
          <a:lstStyle/>
          <a:p>
            <a:r>
              <a:rPr lang="en-US" dirty="0"/>
              <a:t>Drinking Water Requirements	</a:t>
            </a:r>
          </a:p>
        </p:txBody>
      </p:sp>
      <p:sp>
        <p:nvSpPr>
          <p:cNvPr id="3" name="Content Placeholder 2">
            <a:extLst>
              <a:ext uri="{FF2B5EF4-FFF2-40B4-BE49-F238E27FC236}">
                <a16:creationId xmlns:a16="http://schemas.microsoft.com/office/drawing/2014/main" id="{1A55FA78-01A6-4B95-B693-5353B9C7D59C}"/>
              </a:ext>
            </a:extLst>
          </p:cNvPr>
          <p:cNvSpPr>
            <a:spLocks noGrp="1"/>
          </p:cNvSpPr>
          <p:nvPr>
            <p:ph idx="1"/>
          </p:nvPr>
        </p:nvSpPr>
        <p:spPr/>
        <p:txBody>
          <a:bodyPr/>
          <a:lstStyle/>
          <a:p>
            <a:r>
              <a:rPr lang="en-US" dirty="0"/>
              <a:t>Prepare and submit Monthly Operating and Fluoride reports</a:t>
            </a:r>
          </a:p>
          <a:p>
            <a:r>
              <a:rPr lang="en-US" dirty="0"/>
              <a:t>Maintain </a:t>
            </a:r>
            <a:r>
              <a:rPr lang="en-US" dirty="0" err="1"/>
              <a:t>Cl2</a:t>
            </a:r>
            <a:r>
              <a:rPr lang="en-US" dirty="0"/>
              <a:t> residual as water enters distribution system</a:t>
            </a:r>
          </a:p>
          <a:p>
            <a:r>
              <a:rPr lang="en-US" dirty="0"/>
              <a:t>Maintain pH within regulatory standards and to help reduce corrosion in the distribution system</a:t>
            </a:r>
          </a:p>
          <a:p>
            <a:r>
              <a:rPr lang="en-US" dirty="0"/>
              <a:t>Lead and copper testing (Value added)</a:t>
            </a:r>
          </a:p>
          <a:p>
            <a:endParaRPr lang="en-US" dirty="0"/>
          </a:p>
          <a:p>
            <a:endParaRPr lang="en-US" dirty="0"/>
          </a:p>
        </p:txBody>
      </p:sp>
      <p:sp>
        <p:nvSpPr>
          <p:cNvPr id="4" name="Slide Number Placeholder 3">
            <a:extLst>
              <a:ext uri="{FF2B5EF4-FFF2-40B4-BE49-F238E27FC236}">
                <a16:creationId xmlns:a16="http://schemas.microsoft.com/office/drawing/2014/main" id="{3B317927-C958-4AA5-A169-B4D4EB6F53C6}"/>
              </a:ext>
            </a:extLst>
          </p:cNvPr>
          <p:cNvSpPr>
            <a:spLocks noGrp="1"/>
          </p:cNvSpPr>
          <p:nvPr>
            <p:ph type="sldNum" sz="quarter" idx="12"/>
          </p:nvPr>
        </p:nvSpPr>
        <p:spPr/>
        <p:txBody>
          <a:bodyPr/>
          <a:lstStyle/>
          <a:p>
            <a:fld id="{9B3E39EC-4BE2-4DEA-81C0-4ABC0AAB4AC0}" type="slidenum">
              <a:rPr lang="en-AU" smtClean="0"/>
              <a:t>12</a:t>
            </a:fld>
            <a:endParaRPr lang="en-AU" dirty="0"/>
          </a:p>
        </p:txBody>
      </p:sp>
      <p:sp>
        <p:nvSpPr>
          <p:cNvPr id="5" name="Footer Placeholder 4">
            <a:extLst>
              <a:ext uri="{FF2B5EF4-FFF2-40B4-BE49-F238E27FC236}">
                <a16:creationId xmlns:a16="http://schemas.microsoft.com/office/drawing/2014/main" id="{8C3EFF90-1FC2-4988-82EA-E97E8FF51F4E}"/>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23724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FF15-400E-4405-B9A5-18BBDCDFBB47}"/>
              </a:ext>
            </a:extLst>
          </p:cNvPr>
          <p:cNvSpPr>
            <a:spLocks noGrp="1"/>
          </p:cNvSpPr>
          <p:nvPr>
            <p:ph type="title"/>
          </p:nvPr>
        </p:nvSpPr>
        <p:spPr/>
        <p:txBody>
          <a:bodyPr>
            <a:normAutofit/>
          </a:bodyPr>
          <a:lstStyle/>
          <a:p>
            <a:r>
              <a:rPr lang="en-US" dirty="0"/>
              <a:t>WWTP Permit Compliance</a:t>
            </a:r>
          </a:p>
        </p:txBody>
      </p:sp>
      <p:sp>
        <p:nvSpPr>
          <p:cNvPr id="3" name="Content Placeholder 2">
            <a:extLst>
              <a:ext uri="{FF2B5EF4-FFF2-40B4-BE49-F238E27FC236}">
                <a16:creationId xmlns:a16="http://schemas.microsoft.com/office/drawing/2014/main" id="{F4A222B3-D7F1-4424-95EE-E44BE4B945E5}"/>
              </a:ext>
            </a:extLst>
          </p:cNvPr>
          <p:cNvSpPr>
            <a:spLocks noGrp="1"/>
          </p:cNvSpPr>
          <p:nvPr>
            <p:ph idx="1"/>
          </p:nvPr>
        </p:nvSpPr>
        <p:spPr/>
        <p:txBody>
          <a:bodyPr/>
          <a:lstStyle/>
          <a:p>
            <a:pPr lvl="1"/>
            <a:r>
              <a:rPr lang="en-US" dirty="0"/>
              <a:t>Prepare and submit Daily Monitoring Report(</a:t>
            </a:r>
            <a:r>
              <a:rPr lang="en-US" dirty="0" err="1"/>
              <a:t>DMR</a:t>
            </a:r>
            <a:r>
              <a:rPr lang="en-US" dirty="0"/>
              <a:t>) to </a:t>
            </a:r>
            <a:r>
              <a:rPr lang="en-US" dirty="0" err="1"/>
              <a:t>DEQ</a:t>
            </a:r>
            <a:r>
              <a:rPr lang="en-US" dirty="0"/>
              <a:t> Monthly</a:t>
            </a:r>
          </a:p>
          <a:p>
            <a:pPr lvl="1"/>
            <a:r>
              <a:rPr lang="en-US" dirty="0" err="1"/>
              <a:t>cBOD</a:t>
            </a:r>
            <a:r>
              <a:rPr lang="en-US" dirty="0"/>
              <a:t>/TSS prep and send to Lebanon weekly</a:t>
            </a:r>
          </a:p>
          <a:p>
            <a:pPr lvl="1"/>
            <a:r>
              <a:rPr lang="en-US" dirty="0"/>
              <a:t>pH on effluent 3 times weekly</a:t>
            </a:r>
          </a:p>
          <a:p>
            <a:pPr lvl="1"/>
            <a:r>
              <a:rPr lang="en-US" dirty="0"/>
              <a:t>E-Coli, sample and send to Lab </a:t>
            </a:r>
            <a:r>
              <a:rPr lang="en-US" dirty="0" err="1"/>
              <a:t>2x</a:t>
            </a:r>
            <a:r>
              <a:rPr lang="en-US" dirty="0"/>
              <a:t> weekly</a:t>
            </a:r>
          </a:p>
          <a:p>
            <a:pPr lvl="1"/>
            <a:r>
              <a:rPr lang="en-US" dirty="0"/>
              <a:t>Maintain </a:t>
            </a:r>
            <a:r>
              <a:rPr lang="en-US" dirty="0" err="1"/>
              <a:t>SO2</a:t>
            </a:r>
            <a:r>
              <a:rPr lang="en-US" dirty="0"/>
              <a:t> to remove </a:t>
            </a:r>
            <a:r>
              <a:rPr lang="en-US" dirty="0" err="1"/>
              <a:t>Cl2</a:t>
            </a:r>
            <a:r>
              <a:rPr lang="en-US" dirty="0"/>
              <a:t> before discharge to River</a:t>
            </a:r>
          </a:p>
          <a:p>
            <a:pPr lvl="1"/>
            <a:r>
              <a:rPr lang="en-US" dirty="0"/>
              <a:t>(other various procedures and tests)</a:t>
            </a:r>
          </a:p>
          <a:p>
            <a:pPr lvl="1"/>
            <a:endParaRPr lang="en-US" dirty="0"/>
          </a:p>
          <a:p>
            <a:pPr marL="297000" lvl="1" indent="0">
              <a:buNone/>
            </a:pPr>
            <a:endParaRPr lang="en-US" dirty="0"/>
          </a:p>
        </p:txBody>
      </p:sp>
      <p:sp>
        <p:nvSpPr>
          <p:cNvPr id="4" name="Slide Number Placeholder 3">
            <a:extLst>
              <a:ext uri="{FF2B5EF4-FFF2-40B4-BE49-F238E27FC236}">
                <a16:creationId xmlns:a16="http://schemas.microsoft.com/office/drawing/2014/main" id="{6DCCCF35-9AC3-4141-8593-C2389558FF15}"/>
              </a:ext>
            </a:extLst>
          </p:cNvPr>
          <p:cNvSpPr>
            <a:spLocks noGrp="1"/>
          </p:cNvSpPr>
          <p:nvPr>
            <p:ph type="sldNum" sz="quarter" idx="12"/>
          </p:nvPr>
        </p:nvSpPr>
        <p:spPr/>
        <p:txBody>
          <a:bodyPr/>
          <a:lstStyle/>
          <a:p>
            <a:fld id="{9B3E39EC-4BE2-4DEA-81C0-4ABC0AAB4AC0}" type="slidenum">
              <a:rPr lang="en-AU" smtClean="0"/>
              <a:t>13</a:t>
            </a:fld>
            <a:endParaRPr lang="en-AU" dirty="0"/>
          </a:p>
        </p:txBody>
      </p:sp>
      <p:sp>
        <p:nvSpPr>
          <p:cNvPr id="5" name="Footer Placeholder 4">
            <a:extLst>
              <a:ext uri="{FF2B5EF4-FFF2-40B4-BE49-F238E27FC236}">
                <a16:creationId xmlns:a16="http://schemas.microsoft.com/office/drawing/2014/main" id="{00419828-AE1A-4CC4-A8D0-F88D82824F65}"/>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41956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FCCF-7E63-4FE7-9CB8-AB3DB1065934}"/>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F7B16901-363D-4973-9230-1439C251D7B4}"/>
              </a:ext>
            </a:extLst>
          </p:cNvPr>
          <p:cNvSpPr>
            <a:spLocks noGrp="1"/>
          </p:cNvSpPr>
          <p:nvPr>
            <p:ph idx="1"/>
          </p:nvPr>
        </p:nvSpPr>
        <p:spPr/>
        <p:txBody>
          <a:bodyPr/>
          <a:lstStyle/>
          <a:p>
            <a:r>
              <a:rPr lang="en-US" dirty="0" err="1"/>
              <a:t>WTP</a:t>
            </a:r>
            <a:r>
              <a:rPr lang="en-US" dirty="0"/>
              <a:t> nearing 10 years since commissioning</a:t>
            </a:r>
          </a:p>
          <a:p>
            <a:r>
              <a:rPr lang="en-US" dirty="0"/>
              <a:t>Odor Complaints – Being a good neighbor</a:t>
            </a:r>
          </a:p>
          <a:p>
            <a:r>
              <a:rPr lang="en-US" dirty="0"/>
              <a:t>Equipment and infrastructure beyond design life at WWTP (constant failures)</a:t>
            </a:r>
          </a:p>
          <a:p>
            <a:r>
              <a:rPr lang="en-US" dirty="0"/>
              <a:t>Cyanotoxins</a:t>
            </a:r>
          </a:p>
          <a:p>
            <a:r>
              <a:rPr lang="en-US" dirty="0"/>
              <a:t>Ever tightening regulation</a:t>
            </a:r>
          </a:p>
          <a:p>
            <a:r>
              <a:rPr lang="en-US" dirty="0"/>
              <a:t>Dealing with Regulators both </a:t>
            </a:r>
            <a:r>
              <a:rPr lang="en-US" dirty="0" err="1"/>
              <a:t>DEQ</a:t>
            </a:r>
            <a:r>
              <a:rPr lang="en-US" dirty="0"/>
              <a:t> and </a:t>
            </a:r>
            <a:r>
              <a:rPr lang="en-US" dirty="0" err="1"/>
              <a:t>OHA</a:t>
            </a:r>
            <a:endParaRPr lang="en-US" dirty="0"/>
          </a:p>
          <a:p>
            <a:endParaRPr lang="en-US" dirty="0"/>
          </a:p>
        </p:txBody>
      </p:sp>
      <p:sp>
        <p:nvSpPr>
          <p:cNvPr id="4" name="Slide Number Placeholder 3">
            <a:extLst>
              <a:ext uri="{FF2B5EF4-FFF2-40B4-BE49-F238E27FC236}">
                <a16:creationId xmlns:a16="http://schemas.microsoft.com/office/drawing/2014/main" id="{31B1507F-4B1B-45AB-9F6F-095AA732EA2C}"/>
              </a:ext>
            </a:extLst>
          </p:cNvPr>
          <p:cNvSpPr>
            <a:spLocks noGrp="1"/>
          </p:cNvSpPr>
          <p:nvPr>
            <p:ph type="sldNum" sz="quarter" idx="12"/>
          </p:nvPr>
        </p:nvSpPr>
        <p:spPr/>
        <p:txBody>
          <a:bodyPr/>
          <a:lstStyle/>
          <a:p>
            <a:fld id="{9B3E39EC-4BE2-4DEA-81C0-4ABC0AAB4AC0}" type="slidenum">
              <a:rPr lang="en-AU" smtClean="0"/>
              <a:t>14</a:t>
            </a:fld>
            <a:endParaRPr lang="en-AU" dirty="0"/>
          </a:p>
        </p:txBody>
      </p:sp>
      <p:sp>
        <p:nvSpPr>
          <p:cNvPr id="5" name="Footer Placeholder 4">
            <a:extLst>
              <a:ext uri="{FF2B5EF4-FFF2-40B4-BE49-F238E27FC236}">
                <a16:creationId xmlns:a16="http://schemas.microsoft.com/office/drawing/2014/main" id="{77673780-85C2-4D78-8114-F05C61541424}"/>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58530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Questions?</a:t>
            </a: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286280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650FBCC-4406-4FF5-B6E4-672177FB4207}"/>
              </a:ext>
            </a:extLst>
          </p:cNvPr>
          <p:cNvSpPr>
            <a:spLocks noGrp="1"/>
          </p:cNvSpPr>
          <p:nvPr>
            <p:ph type="sldNum" sz="quarter" idx="10"/>
          </p:nvPr>
        </p:nvSpPr>
        <p:spPr/>
        <p:txBody>
          <a:bodyPr/>
          <a:lstStyle/>
          <a:p>
            <a:fld id="{9B3E39EC-4BE2-4DEA-81C0-4ABC0AAB4AC0}" type="slidenum">
              <a:rPr lang="en-AU" smtClean="0"/>
              <a:t>16</a:t>
            </a:fld>
            <a:endParaRPr lang="en-AU"/>
          </a:p>
        </p:txBody>
      </p:sp>
    </p:spTree>
    <p:extLst>
      <p:ext uri="{BB962C8B-B14F-4D97-AF65-F5344CB8AC3E}">
        <p14:creationId xmlns:p14="http://schemas.microsoft.com/office/powerpoint/2010/main" val="229441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1657F-DA2F-49F2-A3D4-1D8307FD73D3}"/>
              </a:ext>
            </a:extLst>
          </p:cNvPr>
          <p:cNvSpPr>
            <a:spLocks noGrp="1"/>
          </p:cNvSpPr>
          <p:nvPr>
            <p:ph type="title"/>
          </p:nvPr>
        </p:nvSpPr>
        <p:spPr>
          <a:xfrm>
            <a:off x="381001" y="259590"/>
            <a:ext cx="8329652" cy="4445760"/>
          </a:xfrm>
        </p:spPr>
        <p:txBody>
          <a:bodyPr/>
          <a:lstStyle/>
          <a:p>
            <a:pPr algn="ctr"/>
            <a:r>
              <a:rPr lang="en-US" dirty="0">
                <a:hlinkClick r:id="rId2"/>
              </a:rPr>
              <a:t>Sweet Home Overview</a:t>
            </a:r>
            <a:endParaRPr lang="en-US" dirty="0"/>
          </a:p>
        </p:txBody>
      </p:sp>
      <p:sp>
        <p:nvSpPr>
          <p:cNvPr id="3" name="Slide Number Placeholder 2">
            <a:extLst>
              <a:ext uri="{FF2B5EF4-FFF2-40B4-BE49-F238E27FC236}">
                <a16:creationId xmlns:a16="http://schemas.microsoft.com/office/drawing/2014/main" id="{34E026C6-BB70-4AB8-9C3F-8D98BC2E5487}"/>
              </a:ext>
            </a:extLst>
          </p:cNvPr>
          <p:cNvSpPr>
            <a:spLocks noGrp="1"/>
          </p:cNvSpPr>
          <p:nvPr>
            <p:ph type="sldNum" sz="quarter" idx="12"/>
          </p:nvPr>
        </p:nvSpPr>
        <p:spPr/>
        <p:txBody>
          <a:bodyPr/>
          <a:lstStyle/>
          <a:p>
            <a:fld id="{9B3E39EC-4BE2-4DEA-81C0-4ABC0AAB4AC0}" type="slidenum">
              <a:rPr lang="en-AU" smtClean="0"/>
              <a:t>2</a:t>
            </a:fld>
            <a:endParaRPr lang="en-AU"/>
          </a:p>
        </p:txBody>
      </p:sp>
      <p:sp>
        <p:nvSpPr>
          <p:cNvPr id="4" name="Footer Placeholder 3">
            <a:extLst>
              <a:ext uri="{FF2B5EF4-FFF2-40B4-BE49-F238E27FC236}">
                <a16:creationId xmlns:a16="http://schemas.microsoft.com/office/drawing/2014/main" id="{3A77FB5E-5BD8-40AF-BA3A-A29BE7BBAFC2}"/>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38187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FCA805-AC94-4086-A165-9AC6399A313A}"/>
              </a:ext>
            </a:extLst>
          </p:cNvPr>
          <p:cNvSpPr>
            <a:spLocks noGrp="1"/>
          </p:cNvSpPr>
          <p:nvPr>
            <p:ph type="title"/>
          </p:nvPr>
        </p:nvSpPr>
        <p:spPr/>
        <p:txBody>
          <a:bodyPr>
            <a:normAutofit fontScale="90000"/>
          </a:bodyPr>
          <a:lstStyle/>
          <a:p>
            <a:br>
              <a:rPr lang="en-US" dirty="0"/>
            </a:br>
            <a:endParaRPr lang="en-US" dirty="0"/>
          </a:p>
        </p:txBody>
      </p:sp>
      <p:sp>
        <p:nvSpPr>
          <p:cNvPr id="2" name="Slide Number Placeholder 1">
            <a:extLst>
              <a:ext uri="{FF2B5EF4-FFF2-40B4-BE49-F238E27FC236}">
                <a16:creationId xmlns:a16="http://schemas.microsoft.com/office/drawing/2014/main" id="{1776182C-FE00-40D7-ADEB-5E9CC29A6490}"/>
              </a:ext>
            </a:extLst>
          </p:cNvPr>
          <p:cNvSpPr>
            <a:spLocks noGrp="1"/>
          </p:cNvSpPr>
          <p:nvPr>
            <p:ph type="sldNum" sz="quarter" idx="12"/>
          </p:nvPr>
        </p:nvSpPr>
        <p:spPr/>
        <p:txBody>
          <a:bodyPr/>
          <a:lstStyle/>
          <a:p>
            <a:fld id="{9B3E39EC-4BE2-4DEA-81C0-4ABC0AAB4AC0}" type="slidenum">
              <a:rPr lang="en-AU" smtClean="0"/>
              <a:pPr/>
              <a:t>3</a:t>
            </a:fld>
            <a:endParaRPr lang="en-AU" dirty="0"/>
          </a:p>
        </p:txBody>
      </p:sp>
      <p:pic>
        <p:nvPicPr>
          <p:cNvPr id="73" name="Picture 72" descr="A person sitting on the ground&#10;&#10;Description generated with high confidence">
            <a:extLst>
              <a:ext uri="{FF2B5EF4-FFF2-40B4-BE49-F238E27FC236}">
                <a16:creationId xmlns:a16="http://schemas.microsoft.com/office/drawing/2014/main" id="{E1C2D24D-4593-4050-B4F2-04DFDE8451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389" y="1581150"/>
            <a:ext cx="2100263" cy="2800350"/>
          </a:xfrm>
          <a:prstGeom prst="rect">
            <a:avLst/>
          </a:prstGeom>
        </p:spPr>
      </p:pic>
      <p:pic>
        <p:nvPicPr>
          <p:cNvPr id="75" name="Picture 74" descr="A picture containing indoor&#10;&#10;Description generated with high confidence">
            <a:extLst>
              <a:ext uri="{FF2B5EF4-FFF2-40B4-BE49-F238E27FC236}">
                <a16:creationId xmlns:a16="http://schemas.microsoft.com/office/drawing/2014/main" id="{68A17D89-7189-42EC-9AEC-CC47ACFD7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133350"/>
            <a:ext cx="2843213" cy="3790951"/>
          </a:xfrm>
          <a:prstGeom prst="rect">
            <a:avLst/>
          </a:prstGeom>
        </p:spPr>
      </p:pic>
      <p:pic>
        <p:nvPicPr>
          <p:cNvPr id="77" name="Picture 76" descr="A picture containing building, ground&#10;&#10;Description generated with high confidence">
            <a:extLst>
              <a:ext uri="{FF2B5EF4-FFF2-40B4-BE49-F238E27FC236}">
                <a16:creationId xmlns:a16="http://schemas.microsoft.com/office/drawing/2014/main" id="{B831B1B3-B920-4DE9-9B23-DCCDB7EEAE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3187" y="1555748"/>
            <a:ext cx="2690813" cy="3587751"/>
          </a:xfrm>
          <a:prstGeom prst="rect">
            <a:avLst/>
          </a:prstGeom>
        </p:spPr>
      </p:pic>
      <p:pic>
        <p:nvPicPr>
          <p:cNvPr id="79" name="Picture 78" descr="A picture containing building, ground&#10;&#10;Description generated with very high confidence">
            <a:extLst>
              <a:ext uri="{FF2B5EF4-FFF2-40B4-BE49-F238E27FC236}">
                <a16:creationId xmlns:a16="http://schemas.microsoft.com/office/drawing/2014/main" id="{6D190C14-34B3-4774-A6D1-48EEFD5334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259590"/>
            <a:ext cx="3014663" cy="4019550"/>
          </a:xfrm>
          <a:prstGeom prst="rect">
            <a:avLst/>
          </a:prstGeom>
        </p:spPr>
      </p:pic>
    </p:spTree>
    <p:extLst>
      <p:ext uri="{BB962C8B-B14F-4D97-AF65-F5344CB8AC3E}">
        <p14:creationId xmlns:p14="http://schemas.microsoft.com/office/powerpoint/2010/main" val="52719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06DC1-8637-47ED-92B6-628F463CC981}"/>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B42B2669-5E61-43B7-A8DE-BFBED398B3BA}"/>
              </a:ext>
            </a:extLst>
          </p:cNvPr>
          <p:cNvSpPr>
            <a:spLocks noGrp="1"/>
          </p:cNvSpPr>
          <p:nvPr>
            <p:ph type="sldNum" sz="quarter" idx="12"/>
          </p:nvPr>
        </p:nvSpPr>
        <p:spPr/>
        <p:txBody>
          <a:bodyPr/>
          <a:lstStyle/>
          <a:p>
            <a:fld id="{9B3E39EC-4BE2-4DEA-81C0-4ABC0AAB4AC0}" type="slidenum">
              <a:rPr lang="en-AU" smtClean="0"/>
              <a:t>4</a:t>
            </a:fld>
            <a:endParaRPr lang="en-AU"/>
          </a:p>
        </p:txBody>
      </p:sp>
      <p:sp>
        <p:nvSpPr>
          <p:cNvPr id="4" name="Footer Placeholder 3">
            <a:extLst>
              <a:ext uri="{FF2B5EF4-FFF2-40B4-BE49-F238E27FC236}">
                <a16:creationId xmlns:a16="http://schemas.microsoft.com/office/drawing/2014/main" id="{33F25006-7703-4D47-93CD-7B6C96EA86BB}"/>
              </a:ext>
            </a:extLst>
          </p:cNvPr>
          <p:cNvSpPr>
            <a:spLocks noGrp="1"/>
          </p:cNvSpPr>
          <p:nvPr>
            <p:ph type="ftr" sz="quarter" idx="13"/>
          </p:nvPr>
        </p:nvSpPr>
        <p:spPr/>
        <p:txBody>
          <a:bodyPr/>
          <a:lstStyle/>
          <a:p>
            <a:endParaRPr lang="en-AU"/>
          </a:p>
        </p:txBody>
      </p:sp>
      <p:pic>
        <p:nvPicPr>
          <p:cNvPr id="8" name="Picture 7" descr="A picture containing building, ground, floor, outdoor&#10;&#10;Description generated with very high confidence">
            <a:extLst>
              <a:ext uri="{FF2B5EF4-FFF2-40B4-BE49-F238E27FC236}">
                <a16:creationId xmlns:a16="http://schemas.microsoft.com/office/drawing/2014/main" id="{87887A0D-BAB5-4483-A45E-62273F6F0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19833"/>
            <a:ext cx="4419600" cy="3314700"/>
          </a:xfrm>
          <a:prstGeom prst="rect">
            <a:avLst/>
          </a:prstGeom>
        </p:spPr>
      </p:pic>
      <p:pic>
        <p:nvPicPr>
          <p:cNvPr id="10" name="Picture 9" descr="A picture containing sky, outdoor, tree, ground&#10;&#10;Description generated with very high confidence">
            <a:extLst>
              <a:ext uri="{FF2B5EF4-FFF2-40B4-BE49-F238E27FC236}">
                <a16:creationId xmlns:a16="http://schemas.microsoft.com/office/drawing/2014/main" id="{80C933F4-8140-438E-8E15-CB23595CE4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14" y="262435"/>
            <a:ext cx="3560786" cy="4747714"/>
          </a:xfrm>
          <a:prstGeom prst="rect">
            <a:avLst/>
          </a:prstGeom>
        </p:spPr>
      </p:pic>
    </p:spTree>
    <p:extLst>
      <p:ext uri="{BB962C8B-B14F-4D97-AF65-F5344CB8AC3E}">
        <p14:creationId xmlns:p14="http://schemas.microsoft.com/office/powerpoint/2010/main" val="230548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C680-4937-40A2-82AC-BC06C796AB9A}"/>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C2D9E1C-8389-461D-92FF-794AD0C8A4FC}"/>
              </a:ext>
            </a:extLst>
          </p:cNvPr>
          <p:cNvSpPr>
            <a:spLocks noGrp="1"/>
          </p:cNvSpPr>
          <p:nvPr>
            <p:ph type="sldNum" sz="quarter" idx="12"/>
          </p:nvPr>
        </p:nvSpPr>
        <p:spPr/>
        <p:txBody>
          <a:bodyPr/>
          <a:lstStyle/>
          <a:p>
            <a:fld id="{9B3E39EC-4BE2-4DEA-81C0-4ABC0AAB4AC0}" type="slidenum">
              <a:rPr lang="en-AU" smtClean="0"/>
              <a:t>5</a:t>
            </a:fld>
            <a:endParaRPr lang="en-AU"/>
          </a:p>
        </p:txBody>
      </p:sp>
      <p:sp>
        <p:nvSpPr>
          <p:cNvPr id="4" name="Footer Placeholder 3">
            <a:extLst>
              <a:ext uri="{FF2B5EF4-FFF2-40B4-BE49-F238E27FC236}">
                <a16:creationId xmlns:a16="http://schemas.microsoft.com/office/drawing/2014/main" id="{502DF1A6-5368-46F4-AF2B-60C6AF38B2C0}"/>
              </a:ext>
            </a:extLst>
          </p:cNvPr>
          <p:cNvSpPr>
            <a:spLocks noGrp="1"/>
          </p:cNvSpPr>
          <p:nvPr>
            <p:ph type="ftr" sz="quarter" idx="13"/>
          </p:nvPr>
        </p:nvSpPr>
        <p:spPr/>
        <p:txBody>
          <a:bodyPr/>
          <a:lstStyle/>
          <a:p>
            <a:endParaRPr lang="en-AU"/>
          </a:p>
        </p:txBody>
      </p:sp>
      <p:pic>
        <p:nvPicPr>
          <p:cNvPr id="6" name="Picture 5" descr="A picture containing building, outdoor, ground, fence&#10;&#10;Description generated with very high confidence">
            <a:extLst>
              <a:ext uri="{FF2B5EF4-FFF2-40B4-BE49-F238E27FC236}">
                <a16:creationId xmlns:a16="http://schemas.microsoft.com/office/drawing/2014/main" id="{3D401E37-ABC2-4AA1-A7A4-FBC137153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3350"/>
            <a:ext cx="3267573" cy="4171950"/>
          </a:xfrm>
          <a:prstGeom prst="rect">
            <a:avLst/>
          </a:prstGeom>
        </p:spPr>
      </p:pic>
      <p:pic>
        <p:nvPicPr>
          <p:cNvPr id="7" name="Picture 6" descr="A picture containing outdoor, building, ground&#10;&#10;Description generated with very high confidence">
            <a:extLst>
              <a:ext uri="{FF2B5EF4-FFF2-40B4-BE49-F238E27FC236}">
                <a16:creationId xmlns:a16="http://schemas.microsoft.com/office/drawing/2014/main" id="{B8F1F92A-18B9-48D0-94B3-5802E01BE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173" y="855593"/>
            <a:ext cx="5486400" cy="4114800"/>
          </a:xfrm>
          <a:prstGeom prst="rect">
            <a:avLst/>
          </a:prstGeom>
        </p:spPr>
      </p:pic>
    </p:spTree>
    <p:extLst>
      <p:ext uri="{BB962C8B-B14F-4D97-AF65-F5344CB8AC3E}">
        <p14:creationId xmlns:p14="http://schemas.microsoft.com/office/powerpoint/2010/main" val="232668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5B69-4C14-4EA4-ACC4-F7A1D05A818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3F993FB6-2A09-42FE-AD77-5755E96857FF}"/>
              </a:ext>
            </a:extLst>
          </p:cNvPr>
          <p:cNvSpPr>
            <a:spLocks noGrp="1"/>
          </p:cNvSpPr>
          <p:nvPr>
            <p:ph type="sldNum" sz="quarter" idx="12"/>
          </p:nvPr>
        </p:nvSpPr>
        <p:spPr/>
        <p:txBody>
          <a:bodyPr/>
          <a:lstStyle/>
          <a:p>
            <a:fld id="{9B3E39EC-4BE2-4DEA-81C0-4ABC0AAB4AC0}" type="slidenum">
              <a:rPr lang="en-AU" smtClean="0"/>
              <a:t>6</a:t>
            </a:fld>
            <a:endParaRPr lang="en-AU"/>
          </a:p>
        </p:txBody>
      </p:sp>
      <p:sp>
        <p:nvSpPr>
          <p:cNvPr id="4" name="Footer Placeholder 3">
            <a:extLst>
              <a:ext uri="{FF2B5EF4-FFF2-40B4-BE49-F238E27FC236}">
                <a16:creationId xmlns:a16="http://schemas.microsoft.com/office/drawing/2014/main" id="{F6DE861E-F76F-4D5D-8FC7-E884860624A4}"/>
              </a:ext>
            </a:extLst>
          </p:cNvPr>
          <p:cNvSpPr>
            <a:spLocks noGrp="1"/>
          </p:cNvSpPr>
          <p:nvPr>
            <p:ph type="ftr" sz="quarter" idx="13"/>
          </p:nvPr>
        </p:nvSpPr>
        <p:spPr/>
        <p:txBody>
          <a:bodyPr/>
          <a:lstStyle/>
          <a:p>
            <a:endParaRPr lang="en-AU"/>
          </a:p>
        </p:txBody>
      </p:sp>
      <p:pic>
        <p:nvPicPr>
          <p:cNvPr id="6" name="Picture 5" descr="A person standing in front of a building&#10;&#10;Description generated with high confidence">
            <a:extLst>
              <a:ext uri="{FF2B5EF4-FFF2-40B4-BE49-F238E27FC236}">
                <a16:creationId xmlns:a16="http://schemas.microsoft.com/office/drawing/2014/main" id="{175D83EA-CCE0-4E1A-B5C0-520B158D7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8504" y="657225"/>
            <a:ext cx="5105400" cy="3829050"/>
          </a:xfrm>
          <a:prstGeom prst="rect">
            <a:avLst/>
          </a:prstGeom>
        </p:spPr>
      </p:pic>
      <p:pic>
        <p:nvPicPr>
          <p:cNvPr id="8" name="Picture 7" descr="A picture containing train&#10;&#10;Description generated with high confidence">
            <a:extLst>
              <a:ext uri="{FF2B5EF4-FFF2-40B4-BE49-F238E27FC236}">
                <a16:creationId xmlns:a16="http://schemas.microsoft.com/office/drawing/2014/main" id="{60F2B5A2-EA1A-4A6D-B5B2-FD6A6A6A9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04950"/>
            <a:ext cx="4648200" cy="3486150"/>
          </a:xfrm>
          <a:prstGeom prst="rect">
            <a:avLst/>
          </a:prstGeom>
        </p:spPr>
      </p:pic>
    </p:spTree>
    <p:extLst>
      <p:ext uri="{BB962C8B-B14F-4D97-AF65-F5344CB8AC3E}">
        <p14:creationId xmlns:p14="http://schemas.microsoft.com/office/powerpoint/2010/main" val="214426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EC43-967C-41BE-99E0-AC45F8098083}"/>
              </a:ext>
            </a:extLst>
          </p:cNvPr>
          <p:cNvSpPr>
            <a:spLocks noGrp="1"/>
          </p:cNvSpPr>
          <p:nvPr>
            <p:ph type="title"/>
          </p:nvPr>
        </p:nvSpPr>
        <p:spPr/>
        <p:txBody>
          <a:bodyPr>
            <a:normAutofit fontScale="90000"/>
          </a:bodyPr>
          <a:lstStyle/>
          <a:p>
            <a:r>
              <a:rPr lang="en-US" dirty="0"/>
              <a:t>Labor	</a:t>
            </a:r>
            <a:br>
              <a:rPr lang="en-US" dirty="0"/>
            </a:br>
            <a:r>
              <a:rPr lang="en-US" dirty="0"/>
              <a:t>	</a:t>
            </a:r>
          </a:p>
        </p:txBody>
      </p:sp>
      <p:sp>
        <p:nvSpPr>
          <p:cNvPr id="5" name="Content Placeholder 4">
            <a:extLst>
              <a:ext uri="{FF2B5EF4-FFF2-40B4-BE49-F238E27FC236}">
                <a16:creationId xmlns:a16="http://schemas.microsoft.com/office/drawing/2014/main" id="{00257DFC-C2FC-4199-882D-B84F9F9E55A8}"/>
              </a:ext>
            </a:extLst>
          </p:cNvPr>
          <p:cNvSpPr>
            <a:spLocks noGrp="1"/>
          </p:cNvSpPr>
          <p:nvPr>
            <p:ph idx="1"/>
          </p:nvPr>
        </p:nvSpPr>
        <p:spPr/>
        <p:txBody>
          <a:bodyPr/>
          <a:lstStyle/>
          <a:p>
            <a:r>
              <a:rPr lang="en-US" dirty="0"/>
              <a:t>17/18 Contract Year</a:t>
            </a:r>
          </a:p>
          <a:p>
            <a:r>
              <a:rPr lang="en-US" dirty="0"/>
              <a:t>Local Labor $315,000</a:t>
            </a:r>
          </a:p>
          <a:p>
            <a:r>
              <a:rPr lang="en-US" dirty="0"/>
              <a:t>Regional Support $75,000</a:t>
            </a:r>
          </a:p>
          <a:p>
            <a:r>
              <a:rPr lang="en-US" dirty="0"/>
              <a:t>Total Labor dollars $390,000</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AC8B29B9-7C4C-4EAA-A209-499029A8571B}"/>
              </a:ext>
            </a:extLst>
          </p:cNvPr>
          <p:cNvSpPr>
            <a:spLocks noGrp="1"/>
          </p:cNvSpPr>
          <p:nvPr>
            <p:ph type="sldNum" sz="quarter" idx="12"/>
          </p:nvPr>
        </p:nvSpPr>
        <p:spPr/>
        <p:txBody>
          <a:bodyPr/>
          <a:lstStyle/>
          <a:p>
            <a:fld id="{9B3E39EC-4BE2-4DEA-81C0-4ABC0AAB4AC0}" type="slidenum">
              <a:rPr lang="en-AU" smtClean="0"/>
              <a:t>7</a:t>
            </a:fld>
            <a:endParaRPr lang="en-AU"/>
          </a:p>
        </p:txBody>
      </p:sp>
      <p:sp>
        <p:nvSpPr>
          <p:cNvPr id="4" name="Footer Placeholder 3">
            <a:extLst>
              <a:ext uri="{FF2B5EF4-FFF2-40B4-BE49-F238E27FC236}">
                <a16:creationId xmlns:a16="http://schemas.microsoft.com/office/drawing/2014/main" id="{72817673-2A7A-4D37-9DBB-8E25C1291459}"/>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193364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109-7C64-4687-AAB5-CB760BA18960}"/>
              </a:ext>
            </a:extLst>
          </p:cNvPr>
          <p:cNvSpPr>
            <a:spLocks noGrp="1"/>
          </p:cNvSpPr>
          <p:nvPr>
            <p:ph type="title"/>
          </p:nvPr>
        </p:nvSpPr>
        <p:spPr/>
        <p:txBody>
          <a:bodyPr/>
          <a:lstStyle/>
          <a:p>
            <a:r>
              <a:rPr lang="en-US" dirty="0"/>
              <a:t>Chemicals Budgeted</a:t>
            </a:r>
          </a:p>
        </p:txBody>
      </p:sp>
      <p:sp>
        <p:nvSpPr>
          <p:cNvPr id="3" name="Content Placeholder 2">
            <a:extLst>
              <a:ext uri="{FF2B5EF4-FFF2-40B4-BE49-F238E27FC236}">
                <a16:creationId xmlns:a16="http://schemas.microsoft.com/office/drawing/2014/main" id="{716F7408-59ED-4ADF-AE42-0E467A4D235B}"/>
              </a:ext>
            </a:extLst>
          </p:cNvPr>
          <p:cNvSpPr>
            <a:spLocks noGrp="1"/>
          </p:cNvSpPr>
          <p:nvPr>
            <p:ph idx="1"/>
          </p:nvPr>
        </p:nvSpPr>
        <p:spPr/>
        <p:txBody>
          <a:bodyPr/>
          <a:lstStyle/>
          <a:p>
            <a:r>
              <a:rPr lang="en-US" dirty="0" err="1"/>
              <a:t>S02</a:t>
            </a:r>
            <a:r>
              <a:rPr lang="en-US" dirty="0"/>
              <a:t> $24,000</a:t>
            </a:r>
          </a:p>
          <a:p>
            <a:r>
              <a:rPr lang="en-US" dirty="0" err="1"/>
              <a:t>Cl2</a:t>
            </a:r>
            <a:r>
              <a:rPr lang="en-US" dirty="0"/>
              <a:t> $25,000</a:t>
            </a:r>
          </a:p>
          <a:p>
            <a:r>
              <a:rPr lang="en-US" dirty="0"/>
              <a:t>WT Polymer $1,500</a:t>
            </a:r>
          </a:p>
          <a:p>
            <a:r>
              <a:rPr lang="en-US" dirty="0"/>
              <a:t>WW Polymer $10,000</a:t>
            </a:r>
          </a:p>
          <a:p>
            <a:r>
              <a:rPr lang="en-US" dirty="0"/>
              <a:t>Salt, Fluoride, </a:t>
            </a:r>
            <a:r>
              <a:rPr lang="en-US" dirty="0" err="1"/>
              <a:t>HCL</a:t>
            </a:r>
            <a:r>
              <a:rPr lang="en-US" dirty="0"/>
              <a:t>, </a:t>
            </a:r>
            <a:r>
              <a:rPr lang="en-US" dirty="0" err="1"/>
              <a:t>SodaAsh</a:t>
            </a:r>
            <a:r>
              <a:rPr lang="en-US" dirty="0"/>
              <a:t> $22,000</a:t>
            </a:r>
          </a:p>
          <a:p>
            <a:r>
              <a:rPr lang="en-US" dirty="0"/>
              <a:t>Total $82,500</a:t>
            </a:r>
          </a:p>
        </p:txBody>
      </p:sp>
      <p:sp>
        <p:nvSpPr>
          <p:cNvPr id="4" name="Slide Number Placeholder 3">
            <a:extLst>
              <a:ext uri="{FF2B5EF4-FFF2-40B4-BE49-F238E27FC236}">
                <a16:creationId xmlns:a16="http://schemas.microsoft.com/office/drawing/2014/main" id="{4C1443B8-D4C4-49A0-A867-0A67FF5985BE}"/>
              </a:ext>
            </a:extLst>
          </p:cNvPr>
          <p:cNvSpPr>
            <a:spLocks noGrp="1"/>
          </p:cNvSpPr>
          <p:nvPr>
            <p:ph type="sldNum" sz="quarter" idx="12"/>
          </p:nvPr>
        </p:nvSpPr>
        <p:spPr/>
        <p:txBody>
          <a:bodyPr/>
          <a:lstStyle/>
          <a:p>
            <a:fld id="{9B3E39EC-4BE2-4DEA-81C0-4ABC0AAB4AC0}" type="slidenum">
              <a:rPr lang="en-AU" smtClean="0"/>
              <a:t>8</a:t>
            </a:fld>
            <a:endParaRPr lang="en-AU" dirty="0"/>
          </a:p>
        </p:txBody>
      </p:sp>
      <p:sp>
        <p:nvSpPr>
          <p:cNvPr id="5" name="Footer Placeholder 4">
            <a:extLst>
              <a:ext uri="{FF2B5EF4-FFF2-40B4-BE49-F238E27FC236}">
                <a16:creationId xmlns:a16="http://schemas.microsoft.com/office/drawing/2014/main" id="{D2D59848-41AD-41BD-8423-B73F1A59F059}"/>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94104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4403-7651-45BE-AB4E-1EFA5ACC913D}"/>
              </a:ext>
            </a:extLst>
          </p:cNvPr>
          <p:cNvSpPr>
            <a:spLocks noGrp="1"/>
          </p:cNvSpPr>
          <p:nvPr>
            <p:ph type="title"/>
          </p:nvPr>
        </p:nvSpPr>
        <p:spPr/>
        <p:txBody>
          <a:bodyPr/>
          <a:lstStyle/>
          <a:p>
            <a:r>
              <a:rPr lang="en-US" dirty="0"/>
              <a:t>Solids Handling</a:t>
            </a:r>
          </a:p>
        </p:txBody>
      </p:sp>
      <p:sp>
        <p:nvSpPr>
          <p:cNvPr id="3" name="Content Placeholder 2">
            <a:extLst>
              <a:ext uri="{FF2B5EF4-FFF2-40B4-BE49-F238E27FC236}">
                <a16:creationId xmlns:a16="http://schemas.microsoft.com/office/drawing/2014/main" id="{EFB72804-405B-4898-AC91-394D064A54CC}"/>
              </a:ext>
            </a:extLst>
          </p:cNvPr>
          <p:cNvSpPr>
            <a:spLocks noGrp="1"/>
          </p:cNvSpPr>
          <p:nvPr>
            <p:ph idx="1"/>
          </p:nvPr>
        </p:nvSpPr>
        <p:spPr/>
        <p:txBody>
          <a:bodyPr/>
          <a:lstStyle/>
          <a:p>
            <a:r>
              <a:rPr lang="en-US" dirty="0"/>
              <a:t>Actual Hauling Costs to Sweet Home Sanitation</a:t>
            </a:r>
          </a:p>
          <a:p>
            <a:r>
              <a:rPr lang="en-US" dirty="0"/>
              <a:t>$101,000 (17/18 contract year)</a:t>
            </a:r>
          </a:p>
          <a:p>
            <a:r>
              <a:rPr lang="en-US" dirty="0"/>
              <a:t>In addition Sweethome paid </a:t>
            </a:r>
            <a:r>
              <a:rPr lang="en-US" dirty="0" err="1"/>
              <a:t>45K</a:t>
            </a:r>
            <a:r>
              <a:rPr lang="en-US" dirty="0"/>
              <a:t> in out of scope solids hauling</a:t>
            </a:r>
          </a:p>
        </p:txBody>
      </p:sp>
      <p:sp>
        <p:nvSpPr>
          <p:cNvPr id="4" name="Slide Number Placeholder 3">
            <a:extLst>
              <a:ext uri="{FF2B5EF4-FFF2-40B4-BE49-F238E27FC236}">
                <a16:creationId xmlns:a16="http://schemas.microsoft.com/office/drawing/2014/main" id="{FFF93CD0-1847-4EBA-8B45-A483EE83A40D}"/>
              </a:ext>
            </a:extLst>
          </p:cNvPr>
          <p:cNvSpPr>
            <a:spLocks noGrp="1"/>
          </p:cNvSpPr>
          <p:nvPr>
            <p:ph type="sldNum" sz="quarter" idx="12"/>
          </p:nvPr>
        </p:nvSpPr>
        <p:spPr/>
        <p:txBody>
          <a:bodyPr/>
          <a:lstStyle/>
          <a:p>
            <a:fld id="{9B3E39EC-4BE2-4DEA-81C0-4ABC0AAB4AC0}" type="slidenum">
              <a:rPr lang="en-AU" smtClean="0"/>
              <a:t>9</a:t>
            </a:fld>
            <a:endParaRPr lang="en-AU" dirty="0"/>
          </a:p>
        </p:txBody>
      </p:sp>
      <p:sp>
        <p:nvSpPr>
          <p:cNvPr id="5" name="Footer Placeholder 4">
            <a:extLst>
              <a:ext uri="{FF2B5EF4-FFF2-40B4-BE49-F238E27FC236}">
                <a16:creationId xmlns:a16="http://schemas.microsoft.com/office/drawing/2014/main" id="{FC2AB2D8-8F8E-4170-9005-7EDA56FEC965}"/>
              </a:ext>
            </a:extLst>
          </p:cNvPr>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658823310"/>
      </p:ext>
    </p:extLst>
  </p:cSld>
  <p:clrMapOvr>
    <a:masterClrMapping/>
  </p:clrMapOvr>
</p:sld>
</file>

<file path=ppt/theme/theme1.xml><?xml version="1.0" encoding="utf-8"?>
<a:theme xmlns:a="http://schemas.openxmlformats.org/drawingml/2006/main" name="Corporate 16x9 V10">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517D9511-C19C-4F8C-B0AE-854DB2A44F9D}"/>
    </a:ext>
  </a:extLst>
</a:theme>
</file>

<file path=ppt/theme/theme2.xml><?xml version="1.0" encoding="utf-8"?>
<a:theme xmlns:a="http://schemas.openxmlformats.org/drawingml/2006/main" name="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3395948A-D8F9-43D8-A5DA-1630DD5E57BD}"/>
    </a:ext>
  </a:extLst>
</a:theme>
</file>

<file path=ppt/theme/theme3.xml><?xml version="1.0" encoding="utf-8"?>
<a:theme xmlns:a="http://schemas.openxmlformats.org/drawingml/2006/main" name="1_Internal Page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7EF37395-4929-40AE-9A1C-0DF2816424E2}"/>
    </a:ext>
  </a:extLst>
</a:theme>
</file>

<file path=ppt/theme/theme4.xml><?xml version="1.0" encoding="utf-8"?>
<a:theme xmlns:a="http://schemas.openxmlformats.org/drawingml/2006/main" name="Custom Design">
  <a:themeElements>
    <a:clrScheme name="Jacobs PowerPoint">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CF49670D-0242-46C2-91BC-6026E141DD80}"/>
    </a:ext>
  </a:extLst>
</a:theme>
</file>

<file path=ppt/theme/theme5.xml><?xml version="1.0" encoding="utf-8"?>
<a:theme xmlns:a="http://schemas.openxmlformats.org/drawingml/2006/main" name="Full Pages / Divider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D56EB4D3-42DF-4297-BD57-EFF426EF1056}"/>
    </a:ext>
  </a:extLst>
</a:theme>
</file>

<file path=ppt/theme/theme6.xml><?xml version="1.0" encoding="utf-8"?>
<a:theme xmlns:a="http://schemas.openxmlformats.org/drawingml/2006/main" name="Disclaimer">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C24D5386-7541-4BB0-B3D4-E6068A61E078}"/>
    </a:ext>
  </a:extLst>
</a:theme>
</file>

<file path=ppt/theme/theme7.xml><?xml version="1.0" encoding="utf-8"?>
<a:theme xmlns:a="http://schemas.openxmlformats.org/drawingml/2006/main" name="Instructions">
  <a:themeElements>
    <a:clrScheme name="Jacobs">
      <a:dk1>
        <a:srgbClr val="000000"/>
      </a:dk1>
      <a:lt1>
        <a:srgbClr val="FFFFFF"/>
      </a:lt1>
      <a:dk2>
        <a:srgbClr val="00338D"/>
      </a:dk2>
      <a:lt2>
        <a:srgbClr val="FFFFFF"/>
      </a:lt2>
      <a:accent1>
        <a:srgbClr val="2CC6CE"/>
      </a:accent1>
      <a:accent2>
        <a:srgbClr val="97BC33"/>
      </a:accent2>
      <a:accent3>
        <a:srgbClr val="FFDE00"/>
      </a:accent3>
      <a:accent4>
        <a:srgbClr val="EF821D"/>
      </a:accent4>
      <a:accent5>
        <a:srgbClr val="961334"/>
      </a:accent5>
      <a:accent6>
        <a:srgbClr val="7F7F7F"/>
      </a:accent6>
      <a:hlink>
        <a:srgbClr val="6BA0FF"/>
      </a:hlink>
      <a:folHlink>
        <a:srgbClr val="B5C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acobs-Template-16x9.pptx" id="{AD53BCDA-60B3-4B63-9327-E16A4D8E51B9}" vid="{E89D702C-24E3-4350-9021-6D40DD1622E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SKM Cool">
      <a:dk1>
        <a:srgbClr val="42145F"/>
      </a:dk1>
      <a:lt1>
        <a:srgbClr val="939598"/>
      </a:lt1>
      <a:dk2>
        <a:srgbClr val="000000"/>
      </a:dk2>
      <a:lt2>
        <a:srgbClr val="FFFFFF"/>
      </a:lt2>
      <a:accent1>
        <a:srgbClr val="E6E5E3"/>
      </a:accent1>
      <a:accent2>
        <a:srgbClr val="4C4D4F"/>
      </a:accent2>
      <a:accent3>
        <a:srgbClr val="B8C51B"/>
      </a:accent3>
      <a:accent4>
        <a:srgbClr val="69BE28"/>
      </a:accent4>
      <a:accent5>
        <a:srgbClr val="009DD1"/>
      </a:accent5>
      <a:accent6>
        <a:srgbClr val="5185C0"/>
      </a:accent6>
      <a:hlink>
        <a:srgbClr val="0000FF"/>
      </a:hlink>
      <a:folHlink>
        <a:srgbClr val="800080"/>
      </a:folHlink>
    </a:clrScheme>
    <a:fontScheme name="Jaco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9341A1053FA24B8AC2C05AD6E89AC2" ma:contentTypeVersion="1" ma:contentTypeDescription="Create a new document." ma:contentTypeScope="" ma:versionID="878a77d7f1387ed3557c07e4623b5ca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C27CBA-8312-45EC-8A9D-AFD2FCFB9F1C}">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dcmitype/"/>
    <ds:schemaRef ds:uri="http://purl.org/dc/term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517C372D-F8D9-4B41-AEF8-0353929C6AC4}">
  <ds:schemaRefs>
    <ds:schemaRef ds:uri="http://schemas.microsoft.com/sharepoint/v3/contenttype/forms"/>
  </ds:schemaRefs>
</ds:datastoreItem>
</file>

<file path=customXml/itemProps3.xml><?xml version="1.0" encoding="utf-8"?>
<ds:datastoreItem xmlns:ds="http://schemas.openxmlformats.org/officeDocument/2006/customXml" ds:itemID="{816E5649-2EA5-4695-ADCE-CF3FF1C5E0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Jacobs-Template-16x9</Template>
  <TotalTime>18332</TotalTime>
  <Words>253</Words>
  <Application>Microsoft Office PowerPoint</Application>
  <PresentationFormat>On-screen Show (16:9)</PresentationFormat>
  <Paragraphs>63</Paragraphs>
  <Slides>16</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16</vt:i4>
      </vt:variant>
    </vt:vector>
  </HeadingPairs>
  <TitlesOfParts>
    <vt:vector size="25" baseType="lpstr">
      <vt:lpstr>Arial</vt:lpstr>
      <vt:lpstr>Calibri</vt:lpstr>
      <vt:lpstr>Corporate 16x9 V10</vt:lpstr>
      <vt:lpstr>Internal Pages</vt:lpstr>
      <vt:lpstr>1_Internal Pages</vt:lpstr>
      <vt:lpstr>Custom Design</vt:lpstr>
      <vt:lpstr>Full Pages / Dividers</vt:lpstr>
      <vt:lpstr>Disclaimer</vt:lpstr>
      <vt:lpstr>Instructions</vt:lpstr>
      <vt:lpstr>Sweet Home, Oregon </vt:lpstr>
      <vt:lpstr>Sweet Home Overview</vt:lpstr>
      <vt:lpstr> </vt:lpstr>
      <vt:lpstr>PowerPoint Presentation</vt:lpstr>
      <vt:lpstr>PowerPoint Presentation</vt:lpstr>
      <vt:lpstr>PowerPoint Presentation</vt:lpstr>
      <vt:lpstr>Labor   </vt:lpstr>
      <vt:lpstr>Chemicals Budgeted</vt:lpstr>
      <vt:lpstr>Solids Handling</vt:lpstr>
      <vt:lpstr>Electrical Costs</vt:lpstr>
      <vt:lpstr>Work Orders  </vt:lpstr>
      <vt:lpstr>Drinking Water Requirements </vt:lpstr>
      <vt:lpstr>WWTP Permit Compliance</vt:lpstr>
      <vt:lpstr>Challenges</vt:lpstr>
      <vt:lpstr>Questions?</vt:lpstr>
      <vt:lpstr>PowerPoint Presentation</vt:lpstr>
    </vt:vector>
  </TitlesOfParts>
  <Company>Jacobs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Zeke/DFW</dc:creator>
  <cp:lastModifiedBy>Haney, Steven/SWE</cp:lastModifiedBy>
  <cp:revision>58</cp:revision>
  <dcterms:created xsi:type="dcterms:W3CDTF">2018-05-14T13:27:03Z</dcterms:created>
  <dcterms:modified xsi:type="dcterms:W3CDTF">2018-08-21T23:31:41Z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0x010100589341A1053FA24B8AC2C05AD6E89AC2</vt:lpwstr>
  </property>
</Properties>
</file>